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F64733_D25CB1EC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13" r:id="rId2"/>
    <p:sldId id="2146846475" r:id="rId3"/>
    <p:sldId id="2146846519" r:id="rId4"/>
    <p:sldId id="2146846520" r:id="rId5"/>
    <p:sldId id="2146846515" r:id="rId6"/>
    <p:sldId id="2146846505" r:id="rId7"/>
    <p:sldId id="2146846524" r:id="rId8"/>
    <p:sldId id="2146846506" r:id="rId9"/>
    <p:sldId id="2146846507" r:id="rId10"/>
    <p:sldId id="2146846496" r:id="rId11"/>
    <p:sldId id="315" r:id="rId12"/>
    <p:sldId id="2146846509" r:id="rId13"/>
    <p:sldId id="2146846497" r:id="rId14"/>
    <p:sldId id="2146846498" r:id="rId15"/>
    <p:sldId id="2146846512" r:id="rId16"/>
    <p:sldId id="2146846518" r:id="rId17"/>
    <p:sldId id="282" r:id="rId18"/>
    <p:sldId id="2146846499" r:id="rId19"/>
    <p:sldId id="2146846500" r:id="rId20"/>
    <p:sldId id="2146846510" r:id="rId21"/>
    <p:sldId id="2146846511" r:id="rId22"/>
    <p:sldId id="2146846502" r:id="rId23"/>
    <p:sldId id="2146846525" r:id="rId24"/>
    <p:sldId id="2146846517" r:id="rId25"/>
    <p:sldId id="2146846514" r:id="rId26"/>
    <p:sldId id="2146846526" r:id="rId27"/>
    <p:sldId id="2146846483" r:id="rId28"/>
    <p:sldId id="321" r:id="rId29"/>
    <p:sldId id="2146846504" r:id="rId30"/>
    <p:sldId id="2146846527" r:id="rId31"/>
    <p:sldId id="21468465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1F6299-DDE6-3259-222C-7A63F3E9A387}" name="Adam Choate" initials="AC" userId="v2xMTj5a9bgQjJdC94l5DOaSNXkOmXW2Jq76HBNF/oA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D09"/>
    <a:srgbClr val="006A8E"/>
    <a:srgbClr val="00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76F28-16D9-4F04-8D6F-9EF67D4C58F9}" v="89" dt="2025-10-30T18:05:44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7"/>
    <p:restoredTop sz="96260"/>
  </p:normalViewPr>
  <p:slideViewPr>
    <p:cSldViewPr snapToGrid="0">
      <p:cViewPr varScale="1">
        <p:scale>
          <a:sx n="126" d="100"/>
          <a:sy n="126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8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hoate" userId="v2xMTj5a9bgQjJdC94l5DOaSNXkOmXW2Jq76HBNF/oA=" providerId="None" clId="Web-{FF349801-0A3B-401C-B048-B9438B7F7200}"/>
    <pc:docChg chg="delSld modSld">
      <pc:chgData name="Adam Choate" userId="v2xMTj5a9bgQjJdC94l5DOaSNXkOmXW2Jq76HBNF/oA=" providerId="None" clId="Web-{FF349801-0A3B-401C-B048-B9438B7F7200}" dt="2025-10-16T23:34:13.124" v="448" actId="20577"/>
      <pc:docMkLst>
        <pc:docMk/>
      </pc:docMkLst>
      <pc:sldChg chg="modSp">
        <pc:chgData name="Adam Choate" userId="v2xMTj5a9bgQjJdC94l5DOaSNXkOmXW2Jq76HBNF/oA=" providerId="None" clId="Web-{FF349801-0A3B-401C-B048-B9438B7F7200}" dt="2025-10-16T18:24:22.638" v="438" actId="20577"/>
        <pc:sldMkLst>
          <pc:docMk/>
          <pc:sldMk cId="3218932573" sldId="2146846475"/>
        </pc:sldMkLst>
        <pc:spChg chg="mod">
          <ac:chgData name="Adam Choate" userId="v2xMTj5a9bgQjJdC94l5DOaSNXkOmXW2Jq76HBNF/oA=" providerId="None" clId="Web-{FF349801-0A3B-401C-B048-B9438B7F7200}" dt="2025-10-16T18:24:22.638" v="438" actId="20577"/>
          <ac:spMkLst>
            <pc:docMk/>
            <pc:sldMk cId="3218932573" sldId="2146846475"/>
            <ac:spMk id="4" creationId="{19BB6C29-5AF5-B1E9-5B41-938AEF8370D2}"/>
          </ac:spMkLst>
        </pc:spChg>
      </pc:sldChg>
      <pc:sldChg chg="modSp">
        <pc:chgData name="Adam Choate" userId="v2xMTj5a9bgQjJdC94l5DOaSNXkOmXW2Jq76HBNF/oA=" providerId="None" clId="Web-{FF349801-0A3B-401C-B048-B9438B7F7200}" dt="2025-10-16T18:27:58.159" v="444" actId="14100"/>
        <pc:sldMkLst>
          <pc:docMk/>
          <pc:sldMk cId="3529290220" sldId="2146846515"/>
        </pc:sldMkLst>
        <pc:spChg chg="mod">
          <ac:chgData name="Adam Choate" userId="v2xMTj5a9bgQjJdC94l5DOaSNXkOmXW2Jq76HBNF/oA=" providerId="None" clId="Web-{FF349801-0A3B-401C-B048-B9438B7F7200}" dt="2025-10-16T18:27:58.159" v="444" actId="14100"/>
          <ac:spMkLst>
            <pc:docMk/>
            <pc:sldMk cId="3529290220" sldId="2146846515"/>
            <ac:spMk id="8" creationId="{85E23E79-4115-E5FD-2BB1-15A7809AEDD7}"/>
          </ac:spMkLst>
        </pc:spChg>
      </pc:sldChg>
      <pc:sldChg chg="modSp">
        <pc:chgData name="Adam Choate" userId="v2xMTj5a9bgQjJdC94l5DOaSNXkOmXW2Jq76HBNF/oA=" providerId="None" clId="Web-{FF349801-0A3B-401C-B048-B9438B7F7200}" dt="2025-10-16T18:23:57.059" v="431" actId="20577"/>
        <pc:sldMkLst>
          <pc:docMk/>
          <pc:sldMk cId="2517757245" sldId="2146846523"/>
        </pc:sldMkLst>
        <pc:spChg chg="mod">
          <ac:chgData name="Adam Choate" userId="v2xMTj5a9bgQjJdC94l5DOaSNXkOmXW2Jq76HBNF/oA=" providerId="None" clId="Web-{FF349801-0A3B-401C-B048-B9438B7F7200}" dt="2025-10-16T18:23:57.059" v="431" actId="20577"/>
          <ac:spMkLst>
            <pc:docMk/>
            <pc:sldMk cId="2517757245" sldId="2146846523"/>
            <ac:spMk id="6" creationId="{E76F4B37-4C47-4B3F-2672-866C1D2F1761}"/>
          </ac:spMkLst>
        </pc:spChg>
      </pc:sldChg>
      <pc:sldChg chg="modSp">
        <pc:chgData name="Adam Choate" userId="v2xMTj5a9bgQjJdC94l5DOaSNXkOmXW2Jq76HBNF/oA=" providerId="None" clId="Web-{FF349801-0A3B-401C-B048-B9438B7F7200}" dt="2025-10-16T23:34:13.124" v="448" actId="20577"/>
        <pc:sldMkLst>
          <pc:docMk/>
          <pc:sldMk cId="3109649620" sldId="2146846525"/>
        </pc:sldMkLst>
        <pc:spChg chg="mod">
          <ac:chgData name="Adam Choate" userId="v2xMTj5a9bgQjJdC94l5DOaSNXkOmXW2Jq76HBNF/oA=" providerId="None" clId="Web-{FF349801-0A3B-401C-B048-B9438B7F7200}" dt="2025-10-16T23:34:13.124" v="448" actId="20577"/>
          <ac:spMkLst>
            <pc:docMk/>
            <pc:sldMk cId="3109649620" sldId="2146846525"/>
            <ac:spMk id="3" creationId="{0AC1E31F-2668-4CEA-D476-88BF514F34F9}"/>
          </ac:spMkLst>
        </pc:spChg>
      </pc:sldChg>
      <pc:sldChg chg="modSp">
        <pc:chgData name="Adam Choate" userId="v2xMTj5a9bgQjJdC94l5DOaSNXkOmXW2Jq76HBNF/oA=" providerId="None" clId="Web-{FF349801-0A3B-401C-B048-B9438B7F7200}" dt="2025-10-16T18:26:20.750" v="443" actId="20577"/>
        <pc:sldMkLst>
          <pc:docMk/>
          <pc:sldMk cId="2321852424" sldId="2146846526"/>
        </pc:sldMkLst>
        <pc:spChg chg="mod">
          <ac:chgData name="Adam Choate" userId="v2xMTj5a9bgQjJdC94l5DOaSNXkOmXW2Jq76HBNF/oA=" providerId="None" clId="Web-{FF349801-0A3B-401C-B048-B9438B7F7200}" dt="2025-10-16T18:20:50.035" v="402" actId="1076"/>
          <ac:spMkLst>
            <pc:docMk/>
            <pc:sldMk cId="2321852424" sldId="2146846526"/>
            <ac:spMk id="2" creationId="{095FD4E5-AAE6-58E8-6FDB-8273D36F51B0}"/>
          </ac:spMkLst>
        </pc:spChg>
        <pc:spChg chg="mod">
          <ac:chgData name="Adam Choate" userId="v2xMTj5a9bgQjJdC94l5DOaSNXkOmXW2Jq76HBNF/oA=" providerId="None" clId="Web-{FF349801-0A3B-401C-B048-B9438B7F7200}" dt="2025-10-16T18:26:20.750" v="443" actId="20577"/>
          <ac:spMkLst>
            <pc:docMk/>
            <pc:sldMk cId="2321852424" sldId="2146846526"/>
            <ac:spMk id="3" creationId="{4F7F52B5-AD42-113A-EFC1-306BF58CF709}"/>
          </ac:spMkLst>
        </pc:spChg>
        <pc:spChg chg="mod">
          <ac:chgData name="Adam Choate" userId="v2xMTj5a9bgQjJdC94l5DOaSNXkOmXW2Jq76HBNF/oA=" providerId="None" clId="Web-{FF349801-0A3B-401C-B048-B9438B7F7200}" dt="2025-10-16T18:21:34.318" v="417" actId="20577"/>
          <ac:spMkLst>
            <pc:docMk/>
            <pc:sldMk cId="2321852424" sldId="2146846526"/>
            <ac:spMk id="6" creationId="{98FF1803-4C15-26DA-9C1D-8D9EDE347BD7}"/>
          </ac:spMkLst>
        </pc:spChg>
      </pc:sldChg>
    </pc:docChg>
  </pc:docChgLst>
  <pc:docChgLst>
    <pc:chgData name="Adam Choate" userId="v2xMTj5a9bgQjJdC94l5DOaSNXkOmXW2Jq76HBNF/oA=" providerId="None" clId="Web-{35D33962-26C6-48FB-9377-2AF7A1D3919C}"/>
    <pc:docChg chg="addSld delSld modSld sldOrd">
      <pc:chgData name="Adam Choate" userId="v2xMTj5a9bgQjJdC94l5DOaSNXkOmXW2Jq76HBNF/oA=" providerId="None" clId="Web-{35D33962-26C6-48FB-9377-2AF7A1D3919C}" dt="2025-10-13T16:56:18.489" v="940" actId="14100"/>
      <pc:docMkLst>
        <pc:docMk/>
      </pc:docMkLst>
      <pc:sldChg chg="addSp modSp ord">
        <pc:chgData name="Adam Choate" userId="v2xMTj5a9bgQjJdC94l5DOaSNXkOmXW2Jq76HBNF/oA=" providerId="None" clId="Web-{35D33962-26C6-48FB-9377-2AF7A1D3919C}" dt="2025-10-13T16:56:18.489" v="940" actId="14100"/>
        <pc:sldMkLst>
          <pc:docMk/>
          <pc:sldMk cId="3808160696" sldId="2146846483"/>
        </pc:sldMkLst>
        <pc:spChg chg="add mod ord">
          <ac:chgData name="Adam Choate" userId="v2xMTj5a9bgQjJdC94l5DOaSNXkOmXW2Jq76HBNF/oA=" providerId="None" clId="Web-{35D33962-26C6-48FB-9377-2AF7A1D3919C}" dt="2025-10-13T16:56:09.067" v="937"/>
          <ac:spMkLst>
            <pc:docMk/>
            <pc:sldMk cId="3808160696" sldId="2146846483"/>
            <ac:spMk id="2" creationId="{E496E815-C3A2-375C-F329-2CA418D6E2B0}"/>
          </ac:spMkLst>
        </pc:spChg>
        <pc:spChg chg="mod">
          <ac:chgData name="Adam Choate" userId="v2xMTj5a9bgQjJdC94l5DOaSNXkOmXW2Jq76HBNF/oA=" providerId="None" clId="Web-{35D33962-26C6-48FB-9377-2AF7A1D3919C}" dt="2025-10-13T16:56:18.489" v="940" actId="14100"/>
          <ac:spMkLst>
            <pc:docMk/>
            <pc:sldMk cId="3808160696" sldId="2146846483"/>
            <ac:spMk id="4" creationId="{9E6CF470-3DF0-C6F4-1350-21E819111CB2}"/>
          </ac:spMkLst>
        </pc:spChg>
      </pc:sldChg>
      <pc:sldChg chg="addSp delSp modSp ord">
        <pc:chgData name="Adam Choate" userId="v2xMTj5a9bgQjJdC94l5DOaSNXkOmXW2Jq76HBNF/oA=" providerId="None" clId="Web-{35D33962-26C6-48FB-9377-2AF7A1D3919C}" dt="2025-10-13T16:47:32.698" v="692" actId="20577"/>
        <pc:sldMkLst>
          <pc:docMk/>
          <pc:sldMk cId="906594431" sldId="2146846514"/>
        </pc:sldMkLst>
        <pc:spChg chg="add mod ord">
          <ac:chgData name="Adam Choate" userId="v2xMTj5a9bgQjJdC94l5DOaSNXkOmXW2Jq76HBNF/oA=" providerId="None" clId="Web-{35D33962-26C6-48FB-9377-2AF7A1D3919C}" dt="2025-10-13T16:47:26.464" v="686"/>
          <ac:spMkLst>
            <pc:docMk/>
            <pc:sldMk cId="906594431" sldId="2146846514"/>
            <ac:spMk id="3" creationId="{D7A0B6B5-27E2-5499-B502-8927712C65F3}"/>
          </ac:spMkLst>
        </pc:spChg>
        <pc:spChg chg="add mod ord">
          <ac:chgData name="Adam Choate" userId="v2xMTj5a9bgQjJdC94l5DOaSNXkOmXW2Jq76HBNF/oA=" providerId="None" clId="Web-{35D33962-26C6-48FB-9377-2AF7A1D3919C}" dt="2025-10-13T16:45:18.741" v="643"/>
          <ac:spMkLst>
            <pc:docMk/>
            <pc:sldMk cId="906594431" sldId="2146846514"/>
            <ac:spMk id="4" creationId="{3758D6B9-24E3-94A8-5B06-06CC8EA79342}"/>
          </ac:spMkLst>
        </pc:spChg>
        <pc:spChg chg="mod">
          <ac:chgData name="Adam Choate" userId="v2xMTj5a9bgQjJdC94l5DOaSNXkOmXW2Jq76HBNF/oA=" providerId="None" clId="Web-{35D33962-26C6-48FB-9377-2AF7A1D3919C}" dt="2025-10-13T16:47:32.698" v="692" actId="20577"/>
          <ac:spMkLst>
            <pc:docMk/>
            <pc:sldMk cId="906594431" sldId="2146846514"/>
            <ac:spMk id="5" creationId="{950CA061-AC5C-5184-80AA-18B302D07CEE}"/>
          </ac:spMkLst>
        </pc:spChg>
        <pc:spChg chg="mod">
          <ac:chgData name="Adam Choate" userId="v2xMTj5a9bgQjJdC94l5DOaSNXkOmXW2Jq76HBNF/oA=" providerId="None" clId="Web-{35D33962-26C6-48FB-9377-2AF7A1D3919C}" dt="2025-10-13T16:45:25.023" v="644" actId="14100"/>
          <ac:spMkLst>
            <pc:docMk/>
            <pc:sldMk cId="906594431" sldId="2146846514"/>
            <ac:spMk id="16" creationId="{432DC859-BB78-00A5-73FC-A90F0A539FB5}"/>
          </ac:spMkLst>
        </pc:spChg>
      </pc:sldChg>
    </pc:docChg>
  </pc:docChgLst>
  <pc:docChgLst>
    <pc:chgData name="Adam Choate" userId="v2xMTj5a9bgQjJdC94l5DOaSNXkOmXW2Jq76HBNF/oA=" providerId="None" clId="Web-{A6F76F28-16D9-4F04-8D6F-9EF67D4C58F9}"/>
    <pc:docChg chg="addSld modSld">
      <pc:chgData name="Adam Choate" userId="v2xMTj5a9bgQjJdC94l5DOaSNXkOmXW2Jq76HBNF/oA=" providerId="None" clId="Web-{A6F76F28-16D9-4F04-8D6F-9EF67D4C58F9}" dt="2025-10-30T18:05:44.055" v="71" actId="20577"/>
      <pc:docMkLst>
        <pc:docMk/>
      </pc:docMkLst>
      <pc:sldChg chg="modSp">
        <pc:chgData name="Adam Choate" userId="v2xMTj5a9bgQjJdC94l5DOaSNXkOmXW2Jq76HBNF/oA=" providerId="None" clId="Web-{A6F76F28-16D9-4F04-8D6F-9EF67D4C58F9}" dt="2025-10-29T20:02:56.387" v="20" actId="20577"/>
        <pc:sldMkLst>
          <pc:docMk/>
          <pc:sldMk cId="4017539588" sldId="2146846505"/>
        </pc:sldMkLst>
        <pc:spChg chg="mod">
          <ac:chgData name="Adam Choate" userId="v2xMTj5a9bgQjJdC94l5DOaSNXkOmXW2Jq76HBNF/oA=" providerId="None" clId="Web-{A6F76F28-16D9-4F04-8D6F-9EF67D4C58F9}" dt="2025-10-29T20:02:56.387" v="20" actId="20577"/>
          <ac:spMkLst>
            <pc:docMk/>
            <pc:sldMk cId="4017539588" sldId="2146846505"/>
            <ac:spMk id="10" creationId="{5CF2DB09-6298-3761-2C70-53053065DAF9}"/>
          </ac:spMkLst>
        </pc:spChg>
      </pc:sldChg>
      <pc:sldChg chg="modSp">
        <pc:chgData name="Adam Choate" userId="v2xMTj5a9bgQjJdC94l5DOaSNXkOmXW2Jq76HBNF/oA=" providerId="None" clId="Web-{A6F76F28-16D9-4F04-8D6F-9EF67D4C58F9}" dt="2025-10-29T20:01:54.042" v="11" actId="20577"/>
        <pc:sldMkLst>
          <pc:docMk/>
          <pc:sldMk cId="2011439082" sldId="2146846519"/>
        </pc:sldMkLst>
        <pc:spChg chg="mod">
          <ac:chgData name="Adam Choate" userId="v2xMTj5a9bgQjJdC94l5DOaSNXkOmXW2Jq76HBNF/oA=" providerId="None" clId="Web-{A6F76F28-16D9-4F04-8D6F-9EF67D4C58F9}" dt="2025-10-29T20:01:54.042" v="11" actId="20577"/>
          <ac:spMkLst>
            <pc:docMk/>
            <pc:sldMk cId="2011439082" sldId="2146846519"/>
            <ac:spMk id="5" creationId="{933163AC-8013-CC4A-A6DD-BD42432AF03D}"/>
          </ac:spMkLst>
        </pc:spChg>
      </pc:sldChg>
      <pc:sldChg chg="addSp delSp modSp add replId">
        <pc:chgData name="Adam Choate" userId="v2xMTj5a9bgQjJdC94l5DOaSNXkOmXW2Jq76HBNF/oA=" providerId="None" clId="Web-{A6F76F28-16D9-4F04-8D6F-9EF67D4C58F9}" dt="2025-10-30T18:05:44.055" v="71" actId="20577"/>
        <pc:sldMkLst>
          <pc:docMk/>
          <pc:sldMk cId="2215433346" sldId="2146846527"/>
        </pc:sldMkLst>
        <pc:spChg chg="add del mod">
          <ac:chgData name="Adam Choate" userId="v2xMTj5a9bgQjJdC94l5DOaSNXkOmXW2Jq76HBNF/oA=" providerId="None" clId="Web-{A6F76F28-16D9-4F04-8D6F-9EF67D4C58F9}" dt="2025-10-30T18:04:11.880" v="60"/>
          <ac:spMkLst>
            <pc:docMk/>
            <pc:sldMk cId="2215433346" sldId="2146846527"/>
            <ac:spMk id="4" creationId="{22224FD5-1DF4-F569-7687-B1FB5BDCF05A}"/>
          </ac:spMkLst>
        </pc:spChg>
        <pc:spChg chg="del">
          <ac:chgData name="Adam Choate" userId="v2xMTj5a9bgQjJdC94l5DOaSNXkOmXW2Jq76HBNF/oA=" providerId="None" clId="Web-{A6F76F28-16D9-4F04-8D6F-9EF67D4C58F9}" dt="2025-10-30T18:03:51.192" v="22"/>
          <ac:spMkLst>
            <pc:docMk/>
            <pc:sldMk cId="2215433346" sldId="2146846527"/>
            <ac:spMk id="10" creationId="{E1C41CAE-9485-5407-A4A0-C554BE79AC9F}"/>
          </ac:spMkLst>
        </pc:spChg>
        <pc:spChg chg="mod">
          <ac:chgData name="Adam Choate" userId="v2xMTj5a9bgQjJdC94l5DOaSNXkOmXW2Jq76HBNF/oA=" providerId="None" clId="Web-{A6F76F28-16D9-4F04-8D6F-9EF67D4C58F9}" dt="2025-10-30T18:05:44.055" v="71" actId="20577"/>
          <ac:spMkLst>
            <pc:docMk/>
            <pc:sldMk cId="2215433346" sldId="2146846527"/>
            <ac:spMk id="15" creationId="{D979A598-6E2F-4BA9-09BD-950B1C011EE8}"/>
          </ac:spMkLst>
        </pc:spChg>
        <pc:picChg chg="add del mod">
          <ac:chgData name="Adam Choate" userId="v2xMTj5a9bgQjJdC94l5DOaSNXkOmXW2Jq76HBNF/oA=" providerId="None" clId="Web-{A6F76F28-16D9-4F04-8D6F-9EF67D4C58F9}" dt="2025-10-30T18:05:24.133" v="64"/>
          <ac:picMkLst>
            <pc:docMk/>
            <pc:sldMk cId="2215433346" sldId="2146846527"/>
            <ac:picMk id="5" creationId="{CAB0CC2E-C66A-B020-124E-88B05735D618}"/>
          </ac:picMkLst>
        </pc:picChg>
        <pc:picChg chg="add mod">
          <ac:chgData name="Adam Choate" userId="v2xMTj5a9bgQjJdC94l5DOaSNXkOmXW2Jq76HBNF/oA=" providerId="None" clId="Web-{A6F76F28-16D9-4F04-8D6F-9EF67D4C58F9}" dt="2025-10-30T18:05:29.430" v="67" actId="14100"/>
          <ac:picMkLst>
            <pc:docMk/>
            <pc:sldMk cId="2215433346" sldId="2146846527"/>
            <ac:picMk id="6" creationId="{A2206E58-E3FE-5C6E-58DD-2FF0A3A6BC6C}"/>
          </ac:picMkLst>
        </pc:picChg>
      </pc:sldChg>
    </pc:docChg>
  </pc:docChgLst>
  <pc:docChgLst>
    <pc:chgData name="Adam Choate" userId="v2xMTj5a9bgQjJdC94l5DOaSNXkOmXW2Jq76HBNF/oA=" providerId="None" clId="Web-{B3F05879-4529-4B5C-A582-312608E63F84}"/>
    <pc:docChg chg="modSld">
      <pc:chgData name="Adam Choate" userId="v2xMTj5a9bgQjJdC94l5DOaSNXkOmXW2Jq76HBNF/oA=" providerId="None" clId="Web-{B3F05879-4529-4B5C-A582-312608E63F84}" dt="2025-10-08T22:13:39.622" v="1408" actId="20577"/>
      <pc:docMkLst>
        <pc:docMk/>
      </pc:docMkLst>
      <pc:sldChg chg="modSp">
        <pc:chgData name="Adam Choate" userId="v2xMTj5a9bgQjJdC94l5DOaSNXkOmXW2Jq76HBNF/oA=" providerId="None" clId="Web-{B3F05879-4529-4B5C-A582-312608E63F84}" dt="2025-10-08T22:12:42.082" v="1392" actId="20577"/>
        <pc:sldMkLst>
          <pc:docMk/>
          <pc:sldMk cId="685681062" sldId="282"/>
        </pc:sldMkLst>
        <pc:spChg chg="mod">
          <ac:chgData name="Adam Choate" userId="v2xMTj5a9bgQjJdC94l5DOaSNXkOmXW2Jq76HBNF/oA=" providerId="None" clId="Web-{B3F05879-4529-4B5C-A582-312608E63F84}" dt="2025-10-08T22:12:42.082" v="1392" actId="20577"/>
          <ac:spMkLst>
            <pc:docMk/>
            <pc:sldMk cId="685681062" sldId="282"/>
            <ac:spMk id="3" creationId="{C6A970A8-56D6-3C64-82F6-B1B91326A82D}"/>
          </ac:spMkLst>
        </pc:spChg>
      </pc:sldChg>
      <pc:sldChg chg="modSp">
        <pc:chgData name="Adam Choate" userId="v2xMTj5a9bgQjJdC94l5DOaSNXkOmXW2Jq76HBNF/oA=" providerId="None" clId="Web-{B3F05879-4529-4B5C-A582-312608E63F84}" dt="2025-10-08T22:12:07.779" v="1384" actId="20577"/>
        <pc:sldMkLst>
          <pc:docMk/>
          <pc:sldMk cId="1131718056" sldId="315"/>
        </pc:sldMkLst>
        <pc:spChg chg="mod">
          <ac:chgData name="Adam Choate" userId="v2xMTj5a9bgQjJdC94l5DOaSNXkOmXW2Jq76HBNF/oA=" providerId="None" clId="Web-{B3F05879-4529-4B5C-A582-312608E63F84}" dt="2025-10-08T22:12:07.779" v="1384" actId="20577"/>
          <ac:spMkLst>
            <pc:docMk/>
            <pc:sldMk cId="1131718056" sldId="315"/>
            <ac:spMk id="2" creationId="{904DB534-E4CA-5EF8-D2C9-26E12FE1D785}"/>
          </ac:spMkLst>
        </pc:spChg>
      </pc:sldChg>
      <pc:sldChg chg="addSp modSp">
        <pc:chgData name="Adam Choate" userId="v2xMTj5a9bgQjJdC94l5DOaSNXkOmXW2Jq76HBNF/oA=" providerId="None" clId="Web-{B3F05879-4529-4B5C-A582-312608E63F84}" dt="2025-10-08T22:03:33.019" v="1078" actId="20577"/>
        <pc:sldMkLst>
          <pc:docMk/>
          <pc:sldMk cId="2498021601" sldId="321"/>
        </pc:sldMkLst>
        <pc:spChg chg="add mod">
          <ac:chgData name="Adam Choate" userId="v2xMTj5a9bgQjJdC94l5DOaSNXkOmXW2Jq76HBNF/oA=" providerId="None" clId="Web-{B3F05879-4529-4B5C-A582-312608E63F84}" dt="2025-10-08T22:03:33.019" v="1078" actId="20577"/>
          <ac:spMkLst>
            <pc:docMk/>
            <pc:sldMk cId="2498021601" sldId="321"/>
            <ac:spMk id="3" creationId="{BF3C5D34-E6F3-5C2E-268C-C4C90EE7BB22}"/>
          </ac:spMkLst>
        </pc:spChg>
        <pc:spChg chg="add mod">
          <ac:chgData name="Adam Choate" userId="v2xMTj5a9bgQjJdC94l5DOaSNXkOmXW2Jq76HBNF/oA=" providerId="None" clId="Web-{B3F05879-4529-4B5C-A582-312608E63F84}" dt="2025-10-08T22:03:29.284" v="1077" actId="20577"/>
          <ac:spMkLst>
            <pc:docMk/>
            <pc:sldMk cId="2498021601" sldId="321"/>
            <ac:spMk id="4" creationId="{B37D509F-B6B3-EF80-9AB5-3D0A911531B0}"/>
          </ac:spMkLst>
        </pc:spChg>
        <pc:spChg chg="mod">
          <ac:chgData name="Adam Choate" userId="v2xMTj5a9bgQjJdC94l5DOaSNXkOmXW2Jq76HBNF/oA=" providerId="None" clId="Web-{B3F05879-4529-4B5C-A582-312608E63F84}" dt="2025-10-08T21:58:44.485" v="818" actId="14100"/>
          <ac:spMkLst>
            <pc:docMk/>
            <pc:sldMk cId="2498021601" sldId="321"/>
            <ac:spMk id="10" creationId="{E5111BF5-DC7F-B2FA-4653-5BBCB537FCF3}"/>
          </ac:spMkLst>
        </pc:spChg>
      </pc:sldChg>
      <pc:sldChg chg="modSp">
        <pc:chgData name="Adam Choate" userId="v2xMTj5a9bgQjJdC94l5DOaSNXkOmXW2Jq76HBNF/oA=" providerId="None" clId="Web-{B3F05879-4529-4B5C-A582-312608E63F84}" dt="2025-10-08T22:12:18.640" v="1385" actId="20577"/>
        <pc:sldMkLst>
          <pc:docMk/>
          <pc:sldMk cId="3944487981" sldId="2146846497"/>
        </pc:sldMkLst>
        <pc:spChg chg="mod">
          <ac:chgData name="Adam Choate" userId="v2xMTj5a9bgQjJdC94l5DOaSNXkOmXW2Jq76HBNF/oA=" providerId="None" clId="Web-{B3F05879-4529-4B5C-A582-312608E63F84}" dt="2025-10-08T22:12:18.640" v="1385" actId="20577"/>
          <ac:spMkLst>
            <pc:docMk/>
            <pc:sldMk cId="3944487981" sldId="2146846497"/>
            <ac:spMk id="3" creationId="{25A80429-1B88-8F2D-A01F-1972C4567FF8}"/>
          </ac:spMkLst>
        </pc:spChg>
      </pc:sldChg>
      <pc:sldChg chg="modSp">
        <pc:chgData name="Adam Choate" userId="v2xMTj5a9bgQjJdC94l5DOaSNXkOmXW2Jq76HBNF/oA=" providerId="None" clId="Web-{B3F05879-4529-4B5C-A582-312608E63F84}" dt="2025-10-08T21:54:00.209" v="616" actId="20577"/>
        <pc:sldMkLst>
          <pc:docMk/>
          <pc:sldMk cId="1237206216" sldId="2146846502"/>
        </pc:sldMkLst>
        <pc:spChg chg="mod">
          <ac:chgData name="Adam Choate" userId="v2xMTj5a9bgQjJdC94l5DOaSNXkOmXW2Jq76HBNF/oA=" providerId="None" clId="Web-{B3F05879-4529-4B5C-A582-312608E63F84}" dt="2025-10-08T21:52:47.285" v="602" actId="1076"/>
          <ac:spMkLst>
            <pc:docMk/>
            <pc:sldMk cId="1237206216" sldId="2146846502"/>
            <ac:spMk id="2" creationId="{FF8C6692-523A-A031-C436-B76C2213ADF2}"/>
          </ac:spMkLst>
        </pc:spChg>
        <pc:spChg chg="mod">
          <ac:chgData name="Adam Choate" userId="v2xMTj5a9bgQjJdC94l5DOaSNXkOmXW2Jq76HBNF/oA=" providerId="None" clId="Web-{B3F05879-4529-4B5C-A582-312608E63F84}" dt="2025-10-08T21:54:00.209" v="616" actId="20577"/>
          <ac:spMkLst>
            <pc:docMk/>
            <pc:sldMk cId="1237206216" sldId="2146846502"/>
            <ac:spMk id="3" creationId="{19A13B85-9F35-4040-9F5A-AAED2DF544C1}"/>
          </ac:spMkLst>
        </pc:spChg>
      </pc:sldChg>
      <pc:sldChg chg="modSp">
        <pc:chgData name="Adam Choate" userId="v2xMTj5a9bgQjJdC94l5DOaSNXkOmXW2Jq76HBNF/oA=" providerId="None" clId="Web-{B3F05879-4529-4B5C-A582-312608E63F84}" dt="2025-10-08T22:09:33.092" v="1380" actId="1076"/>
        <pc:sldMkLst>
          <pc:docMk/>
          <pc:sldMk cId="3046066757" sldId="2146846504"/>
        </pc:sldMkLst>
        <pc:spChg chg="mod">
          <ac:chgData name="Adam Choate" userId="v2xMTj5a9bgQjJdC94l5DOaSNXkOmXW2Jq76HBNF/oA=" providerId="None" clId="Web-{B3F05879-4529-4B5C-A582-312608E63F84}" dt="2025-10-08T22:09:29.858" v="1379" actId="1076"/>
          <ac:spMkLst>
            <pc:docMk/>
            <pc:sldMk cId="3046066757" sldId="2146846504"/>
            <ac:spMk id="10" creationId="{90784BA8-0A36-3C52-7BD9-3EEB1D080BF8}"/>
          </ac:spMkLst>
        </pc:spChg>
        <pc:spChg chg="mod">
          <ac:chgData name="Adam Choate" userId="v2xMTj5a9bgQjJdC94l5DOaSNXkOmXW2Jq76HBNF/oA=" providerId="None" clId="Web-{B3F05879-4529-4B5C-A582-312608E63F84}" dt="2025-10-08T22:09:33.092" v="1380" actId="1076"/>
          <ac:spMkLst>
            <pc:docMk/>
            <pc:sldMk cId="3046066757" sldId="2146846504"/>
            <ac:spMk id="15" creationId="{4EA0FF2F-0103-49D8-54CC-5EC330E67651}"/>
          </ac:spMkLst>
        </pc:spChg>
      </pc:sldChg>
      <pc:sldChg chg="modSp">
        <pc:chgData name="Adam Choate" userId="v2xMTj5a9bgQjJdC94l5DOaSNXkOmXW2Jq76HBNF/oA=" providerId="None" clId="Web-{B3F05879-4529-4B5C-A582-312608E63F84}" dt="2025-10-08T21:50:18.438" v="592" actId="14100"/>
        <pc:sldMkLst>
          <pc:docMk/>
          <pc:sldMk cId="2578425572" sldId="2146846510"/>
        </pc:sldMkLst>
        <pc:spChg chg="mod">
          <ac:chgData name="Adam Choate" userId="v2xMTj5a9bgQjJdC94l5DOaSNXkOmXW2Jq76HBNF/oA=" providerId="None" clId="Web-{B3F05879-4529-4B5C-A582-312608E63F84}" dt="2025-10-08T21:50:18.438" v="592" actId="14100"/>
          <ac:spMkLst>
            <pc:docMk/>
            <pc:sldMk cId="2578425572" sldId="2146846510"/>
            <ac:spMk id="3" creationId="{8CBD4175-5BB7-71A7-6FFB-7BCD6394BEEF}"/>
          </ac:spMkLst>
        </pc:spChg>
      </pc:sldChg>
      <pc:sldChg chg="modSp">
        <pc:chgData name="Adam Choate" userId="v2xMTj5a9bgQjJdC94l5DOaSNXkOmXW2Jq76HBNF/oA=" providerId="None" clId="Web-{B3F05879-4529-4B5C-A582-312608E63F84}" dt="2025-10-08T22:13:39.622" v="1408" actId="20577"/>
        <pc:sldMkLst>
          <pc:docMk/>
          <pc:sldMk cId="3356188470" sldId="2146846511"/>
        </pc:sldMkLst>
        <pc:spChg chg="mod">
          <ac:chgData name="Adam Choate" userId="v2xMTj5a9bgQjJdC94l5DOaSNXkOmXW2Jq76HBNF/oA=" providerId="None" clId="Web-{B3F05879-4529-4B5C-A582-312608E63F84}" dt="2025-10-08T22:13:39.622" v="1408" actId="20577"/>
          <ac:spMkLst>
            <pc:docMk/>
            <pc:sldMk cId="3356188470" sldId="2146846511"/>
            <ac:spMk id="2" creationId="{D03CA0C2-AF86-9E89-4ACB-BCA07542C217}"/>
          </ac:spMkLst>
        </pc:spChg>
        <pc:spChg chg="mod">
          <ac:chgData name="Adam Choate" userId="v2xMTj5a9bgQjJdC94l5DOaSNXkOmXW2Jq76HBNF/oA=" providerId="None" clId="Web-{B3F05879-4529-4B5C-A582-312608E63F84}" dt="2025-10-08T22:13:18.822" v="1400" actId="14100"/>
          <ac:spMkLst>
            <pc:docMk/>
            <pc:sldMk cId="3356188470" sldId="2146846511"/>
            <ac:spMk id="4" creationId="{BD042CF4-6B8B-3A5B-C6D0-22073FBCFEA0}"/>
          </ac:spMkLst>
        </pc:spChg>
      </pc:sldChg>
    </pc:docChg>
  </pc:docChgLst>
  <pc:docChgLst>
    <pc:chgData name="Adam Choate" userId="v2xMTj5a9bgQjJdC94l5DOaSNXkOmXW2Jq76HBNF/oA=" providerId="None" clId="Web-{F2916CE6-A5BA-4274-A7F3-1456A4AF8240}"/>
    <pc:docChg chg="addSld modSld">
      <pc:chgData name="Adam Choate" userId="v2xMTj5a9bgQjJdC94l5DOaSNXkOmXW2Jq76HBNF/oA=" providerId="None" clId="Web-{F2916CE6-A5BA-4274-A7F3-1456A4AF8240}" dt="2025-10-16T00:19:16.009" v="1256" actId="20577"/>
      <pc:docMkLst>
        <pc:docMk/>
      </pc:docMkLst>
      <pc:sldChg chg="modSp">
        <pc:chgData name="Adam Choate" userId="v2xMTj5a9bgQjJdC94l5DOaSNXkOmXW2Jq76HBNF/oA=" providerId="None" clId="Web-{F2916CE6-A5BA-4274-A7F3-1456A4AF8240}" dt="2025-10-15T18:05:06.708" v="74" actId="20577"/>
        <pc:sldMkLst>
          <pc:docMk/>
          <pc:sldMk cId="1131718056" sldId="315"/>
        </pc:sldMkLst>
        <pc:spChg chg="mod">
          <ac:chgData name="Adam Choate" userId="v2xMTj5a9bgQjJdC94l5DOaSNXkOmXW2Jq76HBNF/oA=" providerId="None" clId="Web-{F2916CE6-A5BA-4274-A7F3-1456A4AF8240}" dt="2025-10-15T18:05:06.708" v="74" actId="20577"/>
          <ac:spMkLst>
            <pc:docMk/>
            <pc:sldMk cId="1131718056" sldId="315"/>
            <ac:spMk id="2" creationId="{904DB534-E4CA-5EF8-D2C9-26E12FE1D785}"/>
          </ac:spMkLst>
        </pc:spChg>
      </pc:sldChg>
      <pc:sldChg chg="modSp">
        <pc:chgData name="Adam Choate" userId="v2xMTj5a9bgQjJdC94l5DOaSNXkOmXW2Jq76HBNF/oA=" providerId="None" clId="Web-{F2916CE6-A5BA-4274-A7F3-1456A4AF8240}" dt="2025-10-15T23:49:44.711" v="987" actId="20577"/>
        <pc:sldMkLst>
          <pc:docMk/>
          <pc:sldMk cId="3808160696" sldId="2146846483"/>
        </pc:sldMkLst>
        <pc:spChg chg="mod">
          <ac:chgData name="Adam Choate" userId="v2xMTj5a9bgQjJdC94l5DOaSNXkOmXW2Jq76HBNF/oA=" providerId="None" clId="Web-{F2916CE6-A5BA-4274-A7F3-1456A4AF8240}" dt="2025-10-15T23:49:44.711" v="987" actId="20577"/>
          <ac:spMkLst>
            <pc:docMk/>
            <pc:sldMk cId="3808160696" sldId="2146846483"/>
            <ac:spMk id="3" creationId="{731FA372-FCC0-F8B9-1EC2-D572453BEB5F}"/>
          </ac:spMkLst>
        </pc:spChg>
      </pc:sldChg>
      <pc:sldChg chg="modSp">
        <pc:chgData name="Adam Choate" userId="v2xMTj5a9bgQjJdC94l5DOaSNXkOmXW2Jq76HBNF/oA=" providerId="None" clId="Web-{F2916CE6-A5BA-4274-A7F3-1456A4AF8240}" dt="2025-10-15T18:14:09.816" v="103" actId="20577"/>
        <pc:sldMkLst>
          <pc:docMk/>
          <pc:sldMk cId="3944487981" sldId="2146846497"/>
        </pc:sldMkLst>
        <pc:spChg chg="mod">
          <ac:chgData name="Adam Choate" userId="v2xMTj5a9bgQjJdC94l5DOaSNXkOmXW2Jq76HBNF/oA=" providerId="None" clId="Web-{F2916CE6-A5BA-4274-A7F3-1456A4AF8240}" dt="2025-10-15T18:14:09.816" v="103" actId="20577"/>
          <ac:spMkLst>
            <pc:docMk/>
            <pc:sldMk cId="3944487981" sldId="2146846497"/>
            <ac:spMk id="3" creationId="{25A80429-1B88-8F2D-A01F-1972C4567FF8}"/>
          </ac:spMkLst>
        </pc:spChg>
      </pc:sldChg>
      <pc:sldChg chg="modSp">
        <pc:chgData name="Adam Choate" userId="v2xMTj5a9bgQjJdC94l5DOaSNXkOmXW2Jq76HBNF/oA=" providerId="None" clId="Web-{F2916CE6-A5BA-4274-A7F3-1456A4AF8240}" dt="2025-10-15T18:25:39.959" v="209" actId="20577"/>
        <pc:sldMkLst>
          <pc:docMk/>
          <pc:sldMk cId="2694271074" sldId="2146846499"/>
        </pc:sldMkLst>
        <pc:spChg chg="mod">
          <ac:chgData name="Adam Choate" userId="v2xMTj5a9bgQjJdC94l5DOaSNXkOmXW2Jq76HBNF/oA=" providerId="None" clId="Web-{F2916CE6-A5BA-4274-A7F3-1456A4AF8240}" dt="2025-10-15T18:25:39.959" v="209" actId="20577"/>
          <ac:spMkLst>
            <pc:docMk/>
            <pc:sldMk cId="2694271074" sldId="2146846499"/>
            <ac:spMk id="3" creationId="{F6859167-1186-0564-E765-FC05B7EC6413}"/>
          </ac:spMkLst>
        </pc:spChg>
      </pc:sldChg>
      <pc:sldChg chg="modSp">
        <pc:chgData name="Adam Choate" userId="v2xMTj5a9bgQjJdC94l5DOaSNXkOmXW2Jq76HBNF/oA=" providerId="None" clId="Web-{F2916CE6-A5BA-4274-A7F3-1456A4AF8240}" dt="2025-10-15T18:27:02.590" v="216" actId="20577"/>
        <pc:sldMkLst>
          <pc:docMk/>
          <pc:sldMk cId="3105834496" sldId="2146846500"/>
        </pc:sldMkLst>
        <pc:spChg chg="mod">
          <ac:chgData name="Adam Choate" userId="v2xMTj5a9bgQjJdC94l5DOaSNXkOmXW2Jq76HBNF/oA=" providerId="None" clId="Web-{F2916CE6-A5BA-4274-A7F3-1456A4AF8240}" dt="2025-10-15T18:27:02.590" v="216" actId="20577"/>
          <ac:spMkLst>
            <pc:docMk/>
            <pc:sldMk cId="3105834496" sldId="2146846500"/>
            <ac:spMk id="3" creationId="{CD78363C-F23C-A1B1-51EF-1361BDEFEF49}"/>
          </ac:spMkLst>
        </pc:spChg>
      </pc:sldChg>
      <pc:sldChg chg="modSp">
        <pc:chgData name="Adam Choate" userId="v2xMTj5a9bgQjJdC94l5DOaSNXkOmXW2Jq76HBNF/oA=" providerId="None" clId="Web-{F2916CE6-A5BA-4274-A7F3-1456A4AF8240}" dt="2025-10-15T18:31:43.081" v="238" actId="20577"/>
        <pc:sldMkLst>
          <pc:docMk/>
          <pc:sldMk cId="1237206216" sldId="2146846502"/>
        </pc:sldMkLst>
        <pc:spChg chg="mod">
          <ac:chgData name="Adam Choate" userId="v2xMTj5a9bgQjJdC94l5DOaSNXkOmXW2Jq76HBNF/oA=" providerId="None" clId="Web-{F2916CE6-A5BA-4274-A7F3-1456A4AF8240}" dt="2025-10-15T18:31:43.081" v="238" actId="20577"/>
          <ac:spMkLst>
            <pc:docMk/>
            <pc:sldMk cId="1237206216" sldId="2146846502"/>
            <ac:spMk id="3" creationId="{19A13B85-9F35-4040-9F5A-AAED2DF544C1}"/>
          </ac:spMkLst>
        </pc:spChg>
      </pc:sldChg>
      <pc:sldChg chg="delSp modSp">
        <pc:chgData name="Adam Choate" userId="v2xMTj5a9bgQjJdC94l5DOaSNXkOmXW2Jq76HBNF/oA=" providerId="None" clId="Web-{F2916CE6-A5BA-4274-A7F3-1456A4AF8240}" dt="2025-10-15T17:51:04.182" v="54" actId="1076"/>
        <pc:sldMkLst>
          <pc:docMk/>
          <pc:sldMk cId="4017539588" sldId="2146846505"/>
        </pc:sldMkLst>
        <pc:spChg chg="mod">
          <ac:chgData name="Adam Choate" userId="v2xMTj5a9bgQjJdC94l5DOaSNXkOmXW2Jq76HBNF/oA=" providerId="None" clId="Web-{F2916CE6-A5BA-4274-A7F3-1456A4AF8240}" dt="2025-10-15T17:51:04.182" v="54" actId="1076"/>
          <ac:spMkLst>
            <pc:docMk/>
            <pc:sldMk cId="4017539588" sldId="2146846505"/>
            <ac:spMk id="10" creationId="{5CF2DB09-6298-3761-2C70-53053065DAF9}"/>
          </ac:spMkLst>
        </pc:spChg>
      </pc:sldChg>
      <pc:sldChg chg="addSp delSp modSp">
        <pc:chgData name="Adam Choate" userId="v2xMTj5a9bgQjJdC94l5DOaSNXkOmXW2Jq76HBNF/oA=" providerId="None" clId="Web-{F2916CE6-A5BA-4274-A7F3-1456A4AF8240}" dt="2025-10-15T20:06:28.119" v="815" actId="20577"/>
        <pc:sldMkLst>
          <pc:docMk/>
          <pc:sldMk cId="906594431" sldId="2146846514"/>
        </pc:sldMkLst>
        <pc:spChg chg="mod">
          <ac:chgData name="Adam Choate" userId="v2xMTj5a9bgQjJdC94l5DOaSNXkOmXW2Jq76HBNF/oA=" providerId="None" clId="Web-{F2916CE6-A5BA-4274-A7F3-1456A4AF8240}" dt="2025-10-15T20:06:28.119" v="815" actId="20577"/>
          <ac:spMkLst>
            <pc:docMk/>
            <pc:sldMk cId="906594431" sldId="2146846514"/>
            <ac:spMk id="5" creationId="{950CA061-AC5C-5184-80AA-18B302D07CEE}"/>
          </ac:spMkLst>
        </pc:spChg>
      </pc:sldChg>
      <pc:sldChg chg="modSp modCm">
        <pc:chgData name="Adam Choate" userId="v2xMTj5a9bgQjJdC94l5DOaSNXkOmXW2Jq76HBNF/oA=" providerId="None" clId="Web-{F2916CE6-A5BA-4274-A7F3-1456A4AF8240}" dt="2025-10-15T17:42:08.686" v="16" actId="20577"/>
        <pc:sldMkLst>
          <pc:docMk/>
          <pc:sldMk cId="3529290220" sldId="2146846515"/>
        </pc:sldMkLst>
        <pc:spChg chg="mod">
          <ac:chgData name="Adam Choate" userId="v2xMTj5a9bgQjJdC94l5DOaSNXkOmXW2Jq76HBNF/oA=" providerId="None" clId="Web-{F2916CE6-A5BA-4274-A7F3-1456A4AF8240}" dt="2025-10-15T17:42:08.686" v="16" actId="20577"/>
          <ac:spMkLst>
            <pc:docMk/>
            <pc:sldMk cId="3529290220" sldId="2146846515"/>
            <ac:spMk id="6" creationId="{FCC3B67E-03A0-90E5-9047-2917B979DC2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am Choate" userId="v2xMTj5a9bgQjJdC94l5DOaSNXkOmXW2Jq76HBNF/oA=" providerId="None" clId="Web-{F2916CE6-A5BA-4274-A7F3-1456A4AF8240}" dt="2025-10-15T17:42:08.686" v="16" actId="20577"/>
              <pc2:cmMkLst xmlns:pc2="http://schemas.microsoft.com/office/powerpoint/2019/9/main/command">
                <pc:docMk/>
                <pc:sldMk cId="3529290220" sldId="2146846515"/>
                <pc2:cmMk id="{8AB4ACDC-B9D4-48CE-8235-E9235008C599}"/>
              </pc2:cmMkLst>
            </pc226:cmChg>
          </p:ext>
        </pc:extLst>
      </pc:sldChg>
      <pc:sldChg chg="modSp">
        <pc:chgData name="Adam Choate" userId="v2xMTj5a9bgQjJdC94l5DOaSNXkOmXW2Jq76HBNF/oA=" providerId="None" clId="Web-{F2916CE6-A5BA-4274-A7F3-1456A4AF8240}" dt="2025-10-15T18:17:51.528" v="116" actId="20577"/>
        <pc:sldMkLst>
          <pc:docMk/>
          <pc:sldMk cId="3414052663" sldId="2146846518"/>
        </pc:sldMkLst>
        <pc:spChg chg="mod">
          <ac:chgData name="Adam Choate" userId="v2xMTj5a9bgQjJdC94l5DOaSNXkOmXW2Jq76HBNF/oA=" providerId="None" clId="Web-{F2916CE6-A5BA-4274-A7F3-1456A4AF8240}" dt="2025-10-15T18:17:51.528" v="116" actId="20577"/>
          <ac:spMkLst>
            <pc:docMk/>
            <pc:sldMk cId="3414052663" sldId="2146846518"/>
            <ac:spMk id="3" creationId="{00C65D86-474F-0843-B524-463B17E3B675}"/>
          </ac:spMkLst>
        </pc:spChg>
      </pc:sldChg>
      <pc:sldChg chg="add replId">
        <pc:chgData name="Adam Choate" userId="v2xMTj5a9bgQjJdC94l5DOaSNXkOmXW2Jq76HBNF/oA=" providerId="None" clId="Web-{F2916CE6-A5BA-4274-A7F3-1456A4AF8240}" dt="2025-10-15T17:49:52.759" v="17"/>
        <pc:sldMkLst>
          <pc:docMk/>
          <pc:sldMk cId="2835816068" sldId="2146846524"/>
        </pc:sldMkLst>
      </pc:sldChg>
      <pc:sldChg chg="modSp new">
        <pc:chgData name="Adam Choate" userId="v2xMTj5a9bgQjJdC94l5DOaSNXkOmXW2Jq76HBNF/oA=" providerId="None" clId="Web-{F2916CE6-A5BA-4274-A7F3-1456A4AF8240}" dt="2025-10-15T18:48:11.469" v="492" actId="20577"/>
        <pc:sldMkLst>
          <pc:docMk/>
          <pc:sldMk cId="3109649620" sldId="2146846525"/>
        </pc:sldMkLst>
        <pc:spChg chg="mod">
          <ac:chgData name="Adam Choate" userId="v2xMTj5a9bgQjJdC94l5DOaSNXkOmXW2Jq76HBNF/oA=" providerId="None" clId="Web-{F2916CE6-A5BA-4274-A7F3-1456A4AF8240}" dt="2025-10-15T18:42:36.879" v="401" actId="14100"/>
          <ac:spMkLst>
            <pc:docMk/>
            <pc:sldMk cId="3109649620" sldId="2146846525"/>
            <ac:spMk id="2" creationId="{C6439742-610D-D087-D8D3-140299DB4505}"/>
          </ac:spMkLst>
        </pc:spChg>
        <pc:spChg chg="mod">
          <ac:chgData name="Adam Choate" userId="v2xMTj5a9bgQjJdC94l5DOaSNXkOmXW2Jq76HBNF/oA=" providerId="None" clId="Web-{F2916CE6-A5BA-4274-A7F3-1456A4AF8240}" dt="2025-10-15T18:48:11.469" v="492" actId="20577"/>
          <ac:spMkLst>
            <pc:docMk/>
            <pc:sldMk cId="3109649620" sldId="2146846525"/>
            <ac:spMk id="3" creationId="{0AC1E31F-2668-4CEA-D476-88BF514F34F9}"/>
          </ac:spMkLst>
        </pc:spChg>
      </pc:sldChg>
      <pc:sldChg chg="addSp modSp new">
        <pc:chgData name="Adam Choate" userId="v2xMTj5a9bgQjJdC94l5DOaSNXkOmXW2Jq76HBNF/oA=" providerId="None" clId="Web-{F2916CE6-A5BA-4274-A7F3-1456A4AF8240}" dt="2025-10-16T00:19:16.009" v="1256" actId="20577"/>
        <pc:sldMkLst>
          <pc:docMk/>
          <pc:sldMk cId="2321852424" sldId="2146846526"/>
        </pc:sldMkLst>
        <pc:spChg chg="mod">
          <ac:chgData name="Adam Choate" userId="v2xMTj5a9bgQjJdC94l5DOaSNXkOmXW2Jq76HBNF/oA=" providerId="None" clId="Web-{F2916CE6-A5BA-4274-A7F3-1456A4AF8240}" dt="2025-10-16T00:06:57.497" v="992" actId="1076"/>
          <ac:spMkLst>
            <pc:docMk/>
            <pc:sldMk cId="2321852424" sldId="2146846526"/>
            <ac:spMk id="2" creationId="{095FD4E5-AAE6-58E8-6FDB-8273D36F51B0}"/>
          </ac:spMkLst>
        </pc:spChg>
        <pc:spChg chg="mod">
          <ac:chgData name="Adam Choate" userId="v2xMTj5a9bgQjJdC94l5DOaSNXkOmXW2Jq76HBNF/oA=" providerId="None" clId="Web-{F2916CE6-A5BA-4274-A7F3-1456A4AF8240}" dt="2025-10-16T00:14:24.144" v="1010" actId="20577"/>
          <ac:spMkLst>
            <pc:docMk/>
            <pc:sldMk cId="2321852424" sldId="2146846526"/>
            <ac:spMk id="3" creationId="{4F7F52B5-AD42-113A-EFC1-306BF58CF709}"/>
          </ac:spMkLst>
        </pc:spChg>
        <pc:spChg chg="add mod ord">
          <ac:chgData name="Adam Choate" userId="v2xMTj5a9bgQjJdC94l5DOaSNXkOmXW2Jq76HBNF/oA=" providerId="None" clId="Web-{F2916CE6-A5BA-4274-A7F3-1456A4AF8240}" dt="2025-10-15T20:12:55.188" v="820"/>
          <ac:spMkLst>
            <pc:docMk/>
            <pc:sldMk cId="2321852424" sldId="2146846526"/>
            <ac:spMk id="4" creationId="{1ABB6500-820B-91B7-AF03-89B7A9B439FA}"/>
          </ac:spMkLst>
        </pc:spChg>
        <pc:spChg chg="add mod">
          <ac:chgData name="Adam Choate" userId="v2xMTj5a9bgQjJdC94l5DOaSNXkOmXW2Jq76HBNF/oA=" providerId="None" clId="Web-{F2916CE6-A5BA-4274-A7F3-1456A4AF8240}" dt="2025-10-16T00:19:16.009" v="1256" actId="20577"/>
          <ac:spMkLst>
            <pc:docMk/>
            <pc:sldMk cId="2321852424" sldId="2146846526"/>
            <ac:spMk id="6" creationId="{98FF1803-4C15-26DA-9C1D-8D9EDE347BD7}"/>
          </ac:spMkLst>
        </pc:spChg>
      </pc:sldChg>
    </pc:docChg>
  </pc:docChgLst>
  <pc:docChgLst>
    <pc:chgData name="Adam Choate" userId="v2xMTj5a9bgQjJdC94l5DOaSNXkOmXW2Jq76HBNF/oA=" providerId="None" clId="Web-{DACEDFB5-8649-4DCE-B178-CA281124C193}"/>
    <pc:docChg chg="delSld modSld">
      <pc:chgData name="Adam Choate" userId="v2xMTj5a9bgQjJdC94l5DOaSNXkOmXW2Jq76HBNF/oA=" providerId="None" clId="Web-{DACEDFB5-8649-4DCE-B178-CA281124C193}" dt="2025-10-03T22:38:52.213" v="337" actId="20577"/>
      <pc:docMkLst>
        <pc:docMk/>
      </pc:docMkLst>
      <pc:sldChg chg="addSp delSp modSp">
        <pc:chgData name="Adam Choate" userId="v2xMTj5a9bgQjJdC94l5DOaSNXkOmXW2Jq76HBNF/oA=" providerId="None" clId="Web-{DACEDFB5-8649-4DCE-B178-CA281124C193}" dt="2025-10-03T22:08:17.520" v="171" actId="1076"/>
        <pc:sldMkLst>
          <pc:docMk/>
          <pc:sldMk cId="1867888988" sldId="313"/>
        </pc:sldMkLst>
        <pc:spChg chg="add del mod">
          <ac:chgData name="Adam Choate" userId="v2xMTj5a9bgQjJdC94l5DOaSNXkOmXW2Jq76HBNF/oA=" providerId="None" clId="Web-{DACEDFB5-8649-4DCE-B178-CA281124C193}" dt="2025-10-03T22:06:24.253" v="111" actId="20577"/>
          <ac:spMkLst>
            <pc:docMk/>
            <pc:sldMk cId="1867888988" sldId="313"/>
            <ac:spMk id="2" creationId="{4207FF65-A536-F639-8591-ED024C223308}"/>
          </ac:spMkLst>
        </pc:spChg>
        <pc:spChg chg="add mod">
          <ac:chgData name="Adam Choate" userId="v2xMTj5a9bgQjJdC94l5DOaSNXkOmXW2Jq76HBNF/oA=" providerId="None" clId="Web-{DACEDFB5-8649-4DCE-B178-CA281124C193}" dt="2025-10-03T22:08:17.520" v="171" actId="1076"/>
          <ac:spMkLst>
            <pc:docMk/>
            <pc:sldMk cId="1867888988" sldId="313"/>
            <ac:spMk id="14" creationId="{8EF5EE92-C7E7-BA06-CD92-B0EB4C3502EC}"/>
          </ac:spMkLst>
        </pc:spChg>
        <pc:picChg chg="mod ord">
          <ac:chgData name="Adam Choate" userId="v2xMTj5a9bgQjJdC94l5DOaSNXkOmXW2Jq76HBNF/oA=" providerId="None" clId="Web-{DACEDFB5-8649-4DCE-B178-CA281124C193}" dt="2025-10-03T22:04:46.549" v="53"/>
          <ac:picMkLst>
            <pc:docMk/>
            <pc:sldMk cId="1867888988" sldId="313"/>
            <ac:picMk id="5" creationId="{98DB0986-7850-B358-03D4-4BE9818D6689}"/>
          </ac:picMkLst>
        </pc:picChg>
        <pc:picChg chg="add mod">
          <ac:chgData name="Adam Choate" userId="v2xMTj5a9bgQjJdC94l5DOaSNXkOmXW2Jq76HBNF/oA=" providerId="None" clId="Web-{DACEDFB5-8649-4DCE-B178-CA281124C193}" dt="2025-10-03T22:07:59.207" v="168" actId="1076"/>
          <ac:picMkLst>
            <pc:docMk/>
            <pc:sldMk cId="1867888988" sldId="313"/>
            <ac:picMk id="15" creationId="{641F10A7-DFE6-FCD6-E9CF-84FE8FEB549F}"/>
          </ac:picMkLst>
        </pc:picChg>
      </pc:sldChg>
    </pc:docChg>
  </pc:docChgLst>
  <pc:docChgLst>
    <pc:chgData name="Adam Choate" userId="v2xMTj5a9bgQjJdC94l5DOaSNXkOmXW2Jq76HBNF/oA=" providerId="None" clId="Web-{92CD8E71-FF83-4361-AC37-F7F95408F084}"/>
    <pc:docChg chg="addSld delSld modSld">
      <pc:chgData name="Adam Choate" userId="v2xMTj5a9bgQjJdC94l5DOaSNXkOmXW2Jq76HBNF/oA=" providerId="None" clId="Web-{92CD8E71-FF83-4361-AC37-F7F95408F084}" dt="2025-10-08T18:24:59.470" v="2882" actId="20577"/>
      <pc:docMkLst>
        <pc:docMk/>
      </pc:docMkLst>
      <pc:sldChg chg="addSp delSp modSp">
        <pc:chgData name="Adam Choate" userId="v2xMTj5a9bgQjJdC94l5DOaSNXkOmXW2Jq76HBNF/oA=" providerId="None" clId="Web-{92CD8E71-FF83-4361-AC37-F7F95408F084}" dt="2025-10-07T19:33:26.062" v="606" actId="20577"/>
        <pc:sldMkLst>
          <pc:docMk/>
          <pc:sldMk cId="685681062" sldId="282"/>
        </pc:sldMkLst>
        <pc:spChg chg="mod">
          <ac:chgData name="Adam Choate" userId="v2xMTj5a9bgQjJdC94l5DOaSNXkOmXW2Jq76HBNF/oA=" providerId="None" clId="Web-{92CD8E71-FF83-4361-AC37-F7F95408F084}" dt="2025-10-07T19:10:15.689" v="64" actId="1076"/>
          <ac:spMkLst>
            <pc:docMk/>
            <pc:sldMk cId="685681062" sldId="282"/>
            <ac:spMk id="2" creationId="{FD5E8954-9BCB-7FD9-A210-38DC54382D45}"/>
          </ac:spMkLst>
        </pc:spChg>
        <pc:spChg chg="add mod">
          <ac:chgData name="Adam Choate" userId="v2xMTj5a9bgQjJdC94l5DOaSNXkOmXW2Jq76HBNF/oA=" providerId="None" clId="Web-{92CD8E71-FF83-4361-AC37-F7F95408F084}" dt="2025-10-07T19:33:26.062" v="606" actId="20577"/>
          <ac:spMkLst>
            <pc:docMk/>
            <pc:sldMk cId="685681062" sldId="282"/>
            <ac:spMk id="3" creationId="{C6A970A8-56D6-3C64-82F6-B1B91326A82D}"/>
          </ac:spMkLst>
        </pc:spChg>
      </pc:sldChg>
      <pc:sldChg chg="modSp">
        <pc:chgData name="Adam Choate" userId="v2xMTj5a9bgQjJdC94l5DOaSNXkOmXW2Jq76HBNF/oA=" providerId="None" clId="Web-{92CD8E71-FF83-4361-AC37-F7F95408F084}" dt="2025-10-08T18:24:32.017" v="2879" actId="20577"/>
        <pc:sldMkLst>
          <pc:docMk/>
          <pc:sldMk cId="3218932573" sldId="2146846475"/>
        </pc:sldMkLst>
        <pc:spChg chg="mod">
          <ac:chgData name="Adam Choate" userId="v2xMTj5a9bgQjJdC94l5DOaSNXkOmXW2Jq76HBNF/oA=" providerId="None" clId="Web-{92CD8E71-FF83-4361-AC37-F7F95408F084}" dt="2025-10-08T18:24:32.017" v="2879" actId="20577"/>
          <ac:spMkLst>
            <pc:docMk/>
            <pc:sldMk cId="3218932573" sldId="2146846475"/>
            <ac:spMk id="4" creationId="{19BB6C29-5AF5-B1E9-5B41-938AEF8370D2}"/>
          </ac:spMkLst>
        </pc:spChg>
      </pc:sldChg>
      <pc:sldChg chg="add del">
        <pc:chgData name="Adam Choate" userId="v2xMTj5a9bgQjJdC94l5DOaSNXkOmXW2Jq76HBNF/oA=" providerId="None" clId="Web-{92CD8E71-FF83-4361-AC37-F7F95408F084}" dt="2025-10-08T18:04:19.056" v="2748"/>
        <pc:sldMkLst>
          <pc:docMk/>
          <pc:sldMk cId="3364151057" sldId="2146846498"/>
        </pc:sldMkLst>
      </pc:sldChg>
      <pc:sldChg chg="addSp delSp modSp">
        <pc:chgData name="Adam Choate" userId="v2xMTj5a9bgQjJdC94l5DOaSNXkOmXW2Jq76HBNF/oA=" providerId="None" clId="Web-{92CD8E71-FF83-4361-AC37-F7F95408F084}" dt="2025-10-08T17:34:22.630" v="2253"/>
        <pc:sldMkLst>
          <pc:docMk/>
          <pc:sldMk cId="2694271074" sldId="2146846499"/>
        </pc:sldMkLst>
        <pc:spChg chg="add mod">
          <ac:chgData name="Adam Choate" userId="v2xMTj5a9bgQjJdC94l5DOaSNXkOmXW2Jq76HBNF/oA=" providerId="None" clId="Web-{92CD8E71-FF83-4361-AC37-F7F95408F084}" dt="2025-10-08T16:08:23.657" v="1156" actId="20577"/>
          <ac:spMkLst>
            <pc:docMk/>
            <pc:sldMk cId="2694271074" sldId="2146846499"/>
            <ac:spMk id="3" creationId="{F6859167-1186-0564-E765-FC05B7EC6413}"/>
          </ac:spMkLst>
        </pc:spChg>
      </pc:sldChg>
      <pc:sldChg chg="addSp delSp modSp">
        <pc:chgData name="Adam Choate" userId="v2xMTj5a9bgQjJdC94l5DOaSNXkOmXW2Jq76HBNF/oA=" providerId="None" clId="Web-{92CD8E71-FF83-4361-AC37-F7F95408F084}" dt="2025-10-08T17:34:16.864" v="2252"/>
        <pc:sldMkLst>
          <pc:docMk/>
          <pc:sldMk cId="3105834496" sldId="2146846500"/>
        </pc:sldMkLst>
        <pc:spChg chg="mod">
          <ac:chgData name="Adam Choate" userId="v2xMTj5a9bgQjJdC94l5DOaSNXkOmXW2Jq76HBNF/oA=" providerId="None" clId="Web-{92CD8E71-FF83-4361-AC37-F7F95408F084}" dt="2025-10-08T16:20:21.329" v="1448" actId="20577"/>
          <ac:spMkLst>
            <pc:docMk/>
            <pc:sldMk cId="3105834496" sldId="2146846500"/>
            <ac:spMk id="2" creationId="{50463788-3B93-A95A-0150-B917FC578791}"/>
          </ac:spMkLst>
        </pc:spChg>
        <pc:spChg chg="add mod">
          <ac:chgData name="Adam Choate" userId="v2xMTj5a9bgQjJdC94l5DOaSNXkOmXW2Jq76HBNF/oA=" providerId="None" clId="Web-{92CD8E71-FF83-4361-AC37-F7F95408F084}" dt="2025-10-08T16:19:55.157" v="1440" actId="20577"/>
          <ac:spMkLst>
            <pc:docMk/>
            <pc:sldMk cId="3105834496" sldId="2146846500"/>
            <ac:spMk id="3" creationId="{CD78363C-F23C-A1B1-51EF-1361BDEFEF49}"/>
          </ac:spMkLst>
        </pc:spChg>
      </pc:sldChg>
      <pc:sldChg chg="addSp modSp">
        <pc:chgData name="Adam Choate" userId="v2xMTj5a9bgQjJdC94l5DOaSNXkOmXW2Jq76HBNF/oA=" providerId="None" clId="Web-{92CD8E71-FF83-4361-AC37-F7F95408F084}" dt="2025-10-08T18:24:11.048" v="2872" actId="20577"/>
        <pc:sldMkLst>
          <pc:docMk/>
          <pc:sldMk cId="1237206216" sldId="2146846502"/>
        </pc:sldMkLst>
        <pc:spChg chg="add mod">
          <ac:chgData name="Adam Choate" userId="v2xMTj5a9bgQjJdC94l5DOaSNXkOmXW2Jq76HBNF/oA=" providerId="None" clId="Web-{92CD8E71-FF83-4361-AC37-F7F95408F084}" dt="2025-10-08T18:24:11.048" v="2872" actId="20577"/>
          <ac:spMkLst>
            <pc:docMk/>
            <pc:sldMk cId="1237206216" sldId="2146846502"/>
            <ac:spMk id="3" creationId="{19A13B85-9F35-4040-9F5A-AAED2DF544C1}"/>
          </ac:spMkLst>
        </pc:spChg>
      </pc:sldChg>
      <pc:sldChg chg="modSp">
        <pc:chgData name="Adam Choate" userId="v2xMTj5a9bgQjJdC94l5DOaSNXkOmXW2Jq76HBNF/oA=" providerId="None" clId="Web-{92CD8E71-FF83-4361-AC37-F7F95408F084}" dt="2025-10-08T18:24:59.470" v="2882" actId="20577"/>
        <pc:sldMkLst>
          <pc:docMk/>
          <pc:sldMk cId="3046066757" sldId="2146846504"/>
        </pc:sldMkLst>
        <pc:spChg chg="mod">
          <ac:chgData name="Adam Choate" userId="v2xMTj5a9bgQjJdC94l5DOaSNXkOmXW2Jq76HBNF/oA=" providerId="None" clId="Web-{92CD8E71-FF83-4361-AC37-F7F95408F084}" dt="2025-10-08T18:24:59.470" v="2882" actId="20577"/>
          <ac:spMkLst>
            <pc:docMk/>
            <pc:sldMk cId="3046066757" sldId="2146846504"/>
            <ac:spMk id="15" creationId="{4EA0FF2F-0103-49D8-54CC-5EC330E67651}"/>
          </ac:spMkLst>
        </pc:spChg>
      </pc:sldChg>
      <pc:sldChg chg="modSp">
        <pc:chgData name="Adam Choate" userId="v2xMTj5a9bgQjJdC94l5DOaSNXkOmXW2Jq76HBNF/oA=" providerId="None" clId="Web-{92CD8E71-FF83-4361-AC37-F7F95408F084}" dt="2025-10-08T15:49:49.986" v="1040" actId="20577"/>
        <pc:sldMkLst>
          <pc:docMk/>
          <pc:sldMk cId="246587076" sldId="2146846509"/>
        </pc:sldMkLst>
        <pc:spChg chg="mod">
          <ac:chgData name="Adam Choate" userId="v2xMTj5a9bgQjJdC94l5DOaSNXkOmXW2Jq76HBNF/oA=" providerId="None" clId="Web-{92CD8E71-FF83-4361-AC37-F7F95408F084}" dt="2025-10-08T15:49:49.986" v="1040" actId="20577"/>
          <ac:spMkLst>
            <pc:docMk/>
            <pc:sldMk cId="246587076" sldId="2146846509"/>
            <ac:spMk id="2" creationId="{EA327372-BBAF-36B5-CBB1-BFE96E3DB16E}"/>
          </ac:spMkLst>
        </pc:spChg>
      </pc:sldChg>
      <pc:sldChg chg="delSp modSp add replId">
        <pc:chgData name="Adam Choate" userId="v2xMTj5a9bgQjJdC94l5DOaSNXkOmXW2Jq76HBNF/oA=" providerId="None" clId="Web-{92CD8E71-FF83-4361-AC37-F7F95408F084}" dt="2025-10-08T17:34:12.755" v="2251"/>
        <pc:sldMkLst>
          <pc:docMk/>
          <pc:sldMk cId="2578425572" sldId="2146846510"/>
        </pc:sldMkLst>
        <pc:spChg chg="mod">
          <ac:chgData name="Adam Choate" userId="v2xMTj5a9bgQjJdC94l5DOaSNXkOmXW2Jq76HBNF/oA=" providerId="None" clId="Web-{92CD8E71-FF83-4361-AC37-F7F95408F084}" dt="2025-10-08T17:26:48.277" v="2048" actId="1076"/>
          <ac:spMkLst>
            <pc:docMk/>
            <pc:sldMk cId="2578425572" sldId="2146846510"/>
            <ac:spMk id="2" creationId="{5E86B6CC-49C9-7F1D-7BA5-4D2A4432F5B2}"/>
          </ac:spMkLst>
        </pc:spChg>
        <pc:spChg chg="mod">
          <ac:chgData name="Adam Choate" userId="v2xMTj5a9bgQjJdC94l5DOaSNXkOmXW2Jq76HBNF/oA=" providerId="None" clId="Web-{92CD8E71-FF83-4361-AC37-F7F95408F084}" dt="2025-10-08T17:34:06.411" v="2250" actId="20577"/>
          <ac:spMkLst>
            <pc:docMk/>
            <pc:sldMk cId="2578425572" sldId="2146846510"/>
            <ac:spMk id="3" creationId="{8CBD4175-5BB7-71A7-6FFB-7BCD6394BEEF}"/>
          </ac:spMkLst>
        </pc:spChg>
      </pc:sldChg>
      <pc:sldChg chg="addSp delSp modSp add replId">
        <pc:chgData name="Adam Choate" userId="v2xMTj5a9bgQjJdC94l5DOaSNXkOmXW2Jq76HBNF/oA=" providerId="None" clId="Web-{92CD8E71-FF83-4361-AC37-F7F95408F084}" dt="2025-10-08T17:41:36.014" v="2623" actId="20577"/>
        <pc:sldMkLst>
          <pc:docMk/>
          <pc:sldMk cId="3356188470" sldId="2146846511"/>
        </pc:sldMkLst>
        <pc:spChg chg="mod">
          <ac:chgData name="Adam Choate" userId="v2xMTj5a9bgQjJdC94l5DOaSNXkOmXW2Jq76HBNF/oA=" providerId="None" clId="Web-{92CD8E71-FF83-4361-AC37-F7F95408F084}" dt="2025-10-08T17:31:47.098" v="2122" actId="20577"/>
          <ac:spMkLst>
            <pc:docMk/>
            <pc:sldMk cId="3356188470" sldId="2146846511"/>
            <ac:spMk id="2" creationId="{D03CA0C2-AF86-9E89-4ACB-BCA07542C217}"/>
          </ac:spMkLst>
        </pc:spChg>
        <pc:spChg chg="add mod">
          <ac:chgData name="Adam Choate" userId="v2xMTj5a9bgQjJdC94l5DOaSNXkOmXW2Jq76HBNF/oA=" providerId="None" clId="Web-{92CD8E71-FF83-4361-AC37-F7F95408F084}" dt="2025-10-08T17:41:36.014" v="2623" actId="20577"/>
          <ac:spMkLst>
            <pc:docMk/>
            <pc:sldMk cId="3356188470" sldId="2146846511"/>
            <ac:spMk id="4" creationId="{BD042CF4-6B8B-3A5B-C6D0-22073FBCFEA0}"/>
          </ac:spMkLst>
        </pc:spChg>
      </pc:sldChg>
      <pc:sldChg chg="delSp modSp add replId">
        <pc:chgData name="Adam Choate" userId="v2xMTj5a9bgQjJdC94l5DOaSNXkOmXW2Jq76HBNF/oA=" providerId="None" clId="Web-{92CD8E71-FF83-4361-AC37-F7F95408F084}" dt="2025-10-08T18:18:01.771" v="2792" actId="20577"/>
        <pc:sldMkLst>
          <pc:docMk/>
          <pc:sldMk cId="3120042875" sldId="2146846512"/>
        </pc:sldMkLst>
        <pc:spChg chg="mod">
          <ac:chgData name="Adam Choate" userId="v2xMTj5a9bgQjJdC94l5DOaSNXkOmXW2Jq76HBNF/oA=" providerId="None" clId="Web-{92CD8E71-FF83-4361-AC37-F7F95408F084}" dt="2025-10-08T18:18:01.771" v="2792" actId="20577"/>
          <ac:spMkLst>
            <pc:docMk/>
            <pc:sldMk cId="3120042875" sldId="2146846512"/>
            <ac:spMk id="16" creationId="{E963CE5C-6F6A-7220-F639-CFD730034A42}"/>
          </ac:spMkLst>
        </pc:spChg>
      </pc:sldChg>
    </pc:docChg>
  </pc:docChgLst>
  <pc:docChgLst>
    <pc:chgData name="Adam Choate" userId="v2xMTj5a9bgQjJdC94l5DOaSNXkOmXW2Jq76HBNF/oA=" providerId="None" clId="Web-{0367EBE1-D613-4C3B-A1B6-F65739E3FC63}"/>
    <pc:docChg chg="addSld delSld modSld">
      <pc:chgData name="Adam Choate" userId="v2xMTj5a9bgQjJdC94l5DOaSNXkOmXW2Jq76HBNF/oA=" providerId="None" clId="Web-{0367EBE1-D613-4C3B-A1B6-F65739E3FC63}" dt="2025-10-13T20:52:45.111" v="3512" actId="20577"/>
      <pc:docMkLst>
        <pc:docMk/>
      </pc:docMkLst>
      <pc:sldChg chg="modSp">
        <pc:chgData name="Adam Choate" userId="v2xMTj5a9bgQjJdC94l5DOaSNXkOmXW2Jq76HBNF/oA=" providerId="None" clId="Web-{0367EBE1-D613-4C3B-A1B6-F65739E3FC63}" dt="2025-10-13T19:56:20.498" v="1893" actId="1076"/>
        <pc:sldMkLst>
          <pc:docMk/>
          <pc:sldMk cId="685681062" sldId="282"/>
        </pc:sldMkLst>
        <pc:spChg chg="mod">
          <ac:chgData name="Adam Choate" userId="v2xMTj5a9bgQjJdC94l5DOaSNXkOmXW2Jq76HBNF/oA=" providerId="None" clId="Web-{0367EBE1-D613-4C3B-A1B6-F65739E3FC63}" dt="2025-10-13T19:56:20.498" v="1893" actId="1076"/>
          <ac:spMkLst>
            <pc:docMk/>
            <pc:sldMk cId="685681062" sldId="282"/>
            <ac:spMk id="3" creationId="{C6A970A8-56D6-3C64-82F6-B1B91326A82D}"/>
          </ac:spMkLst>
        </pc:spChg>
      </pc:sldChg>
      <pc:sldChg chg="modSp">
        <pc:chgData name="Adam Choate" userId="v2xMTj5a9bgQjJdC94l5DOaSNXkOmXW2Jq76HBNF/oA=" providerId="None" clId="Web-{0367EBE1-D613-4C3B-A1B6-F65739E3FC63}" dt="2025-10-13T20:28:30.860" v="2674" actId="1076"/>
        <pc:sldMkLst>
          <pc:docMk/>
          <pc:sldMk cId="1867888988" sldId="313"/>
        </pc:sldMkLst>
        <pc:spChg chg="mod">
          <ac:chgData name="Adam Choate" userId="v2xMTj5a9bgQjJdC94l5DOaSNXkOmXW2Jq76HBNF/oA=" providerId="None" clId="Web-{0367EBE1-D613-4C3B-A1B6-F65739E3FC63}" dt="2025-10-13T20:28:27.813" v="2673" actId="1076"/>
          <ac:spMkLst>
            <pc:docMk/>
            <pc:sldMk cId="1867888988" sldId="313"/>
            <ac:spMk id="2" creationId="{4207FF65-A536-F639-8591-ED024C223308}"/>
          </ac:spMkLst>
        </pc:spChg>
        <pc:spChg chg="mod">
          <ac:chgData name="Adam Choate" userId="v2xMTj5a9bgQjJdC94l5DOaSNXkOmXW2Jq76HBNF/oA=" providerId="None" clId="Web-{0367EBE1-D613-4C3B-A1B6-F65739E3FC63}" dt="2025-10-13T20:28:30.860" v="2674" actId="1076"/>
          <ac:spMkLst>
            <pc:docMk/>
            <pc:sldMk cId="1867888988" sldId="313"/>
            <ac:spMk id="14" creationId="{8EF5EE92-C7E7-BA06-CD92-B0EB4C3502EC}"/>
          </ac:spMkLst>
        </pc:spChg>
      </pc:sldChg>
      <pc:sldChg chg="modSp">
        <pc:chgData name="Adam Choate" userId="v2xMTj5a9bgQjJdC94l5DOaSNXkOmXW2Jq76HBNF/oA=" providerId="None" clId="Web-{0367EBE1-D613-4C3B-A1B6-F65739E3FC63}" dt="2025-10-13T20:51:16.526" v="3504" actId="20577"/>
        <pc:sldMkLst>
          <pc:docMk/>
          <pc:sldMk cId="3218932573" sldId="2146846475"/>
        </pc:sldMkLst>
        <pc:spChg chg="mod">
          <ac:chgData name="Adam Choate" userId="v2xMTj5a9bgQjJdC94l5DOaSNXkOmXW2Jq76HBNF/oA=" providerId="None" clId="Web-{0367EBE1-D613-4C3B-A1B6-F65739E3FC63}" dt="2025-10-13T20:51:16.526" v="3504" actId="20577"/>
          <ac:spMkLst>
            <pc:docMk/>
            <pc:sldMk cId="3218932573" sldId="2146846475"/>
            <ac:spMk id="4" creationId="{19BB6C29-5AF5-B1E9-5B41-938AEF8370D2}"/>
          </ac:spMkLst>
        </pc:spChg>
      </pc:sldChg>
      <pc:sldChg chg="addSp modSp">
        <pc:chgData name="Adam Choate" userId="v2xMTj5a9bgQjJdC94l5DOaSNXkOmXW2Jq76HBNF/oA=" providerId="None" clId="Web-{0367EBE1-D613-4C3B-A1B6-F65739E3FC63}" dt="2025-10-13T19:24:00.729" v="996" actId="20577"/>
        <pc:sldMkLst>
          <pc:docMk/>
          <pc:sldMk cId="3808160696" sldId="2146846483"/>
        </pc:sldMkLst>
        <pc:spChg chg="add mod">
          <ac:chgData name="Adam Choate" userId="v2xMTj5a9bgQjJdC94l5DOaSNXkOmXW2Jq76HBNF/oA=" providerId="None" clId="Web-{0367EBE1-D613-4C3B-A1B6-F65739E3FC63}" dt="2025-10-13T19:24:00.729" v="996" actId="20577"/>
          <ac:spMkLst>
            <pc:docMk/>
            <pc:sldMk cId="3808160696" sldId="2146846483"/>
            <ac:spMk id="3" creationId="{731FA372-FCC0-F8B9-1EC2-D572453BEB5F}"/>
          </ac:spMkLst>
        </pc:spChg>
        <pc:spChg chg="mod">
          <ac:chgData name="Adam Choate" userId="v2xMTj5a9bgQjJdC94l5DOaSNXkOmXW2Jq76HBNF/oA=" providerId="None" clId="Web-{0367EBE1-D613-4C3B-A1B6-F65739E3FC63}" dt="2025-10-13T18:56:52.519" v="167" actId="1076"/>
          <ac:spMkLst>
            <pc:docMk/>
            <pc:sldMk cId="3808160696" sldId="2146846483"/>
            <ac:spMk id="4" creationId="{9E6CF470-3DF0-C6F4-1350-21E819111CB2}"/>
          </ac:spMkLst>
        </pc:spChg>
      </pc:sldChg>
      <pc:sldChg chg="modSp">
        <pc:chgData name="Adam Choate" userId="v2xMTj5a9bgQjJdC94l5DOaSNXkOmXW2Jq76HBNF/oA=" providerId="None" clId="Web-{0367EBE1-D613-4C3B-A1B6-F65739E3FC63}" dt="2025-10-13T19:56:25.732" v="1894" actId="1076"/>
        <pc:sldMkLst>
          <pc:docMk/>
          <pc:sldMk cId="2694271074" sldId="2146846499"/>
        </pc:sldMkLst>
        <pc:spChg chg="mod">
          <ac:chgData name="Adam Choate" userId="v2xMTj5a9bgQjJdC94l5DOaSNXkOmXW2Jq76HBNF/oA=" providerId="None" clId="Web-{0367EBE1-D613-4C3B-A1B6-F65739E3FC63}" dt="2025-10-13T19:56:10.513" v="1890" actId="1076"/>
          <ac:spMkLst>
            <pc:docMk/>
            <pc:sldMk cId="2694271074" sldId="2146846499"/>
            <ac:spMk id="2" creationId="{E5546A31-53DF-5704-AC2B-9B8EC4EE49A9}"/>
          </ac:spMkLst>
        </pc:spChg>
        <pc:spChg chg="mod">
          <ac:chgData name="Adam Choate" userId="v2xMTj5a9bgQjJdC94l5DOaSNXkOmXW2Jq76HBNF/oA=" providerId="None" clId="Web-{0367EBE1-D613-4C3B-A1B6-F65739E3FC63}" dt="2025-10-13T19:56:25.732" v="1894" actId="1076"/>
          <ac:spMkLst>
            <pc:docMk/>
            <pc:sldMk cId="2694271074" sldId="2146846499"/>
            <ac:spMk id="3" creationId="{F6859167-1186-0564-E765-FC05B7EC6413}"/>
          </ac:spMkLst>
        </pc:spChg>
      </pc:sldChg>
      <pc:sldChg chg="modSp">
        <pc:chgData name="Adam Choate" userId="v2xMTj5a9bgQjJdC94l5DOaSNXkOmXW2Jq76HBNF/oA=" providerId="None" clId="Web-{0367EBE1-D613-4C3B-A1B6-F65739E3FC63}" dt="2025-10-13T19:56:29.795" v="1895" actId="1076"/>
        <pc:sldMkLst>
          <pc:docMk/>
          <pc:sldMk cId="3105834496" sldId="2146846500"/>
        </pc:sldMkLst>
        <pc:spChg chg="mod">
          <ac:chgData name="Adam Choate" userId="v2xMTj5a9bgQjJdC94l5DOaSNXkOmXW2Jq76HBNF/oA=" providerId="None" clId="Web-{0367EBE1-D613-4C3B-A1B6-F65739E3FC63}" dt="2025-10-13T19:56:29.795" v="1895" actId="1076"/>
          <ac:spMkLst>
            <pc:docMk/>
            <pc:sldMk cId="3105834496" sldId="2146846500"/>
            <ac:spMk id="3" creationId="{CD78363C-F23C-A1B1-51EF-1361BDEFEF49}"/>
          </ac:spMkLst>
        </pc:spChg>
      </pc:sldChg>
      <pc:sldChg chg="modSp">
        <pc:chgData name="Adam Choate" userId="v2xMTj5a9bgQjJdC94l5DOaSNXkOmXW2Jq76HBNF/oA=" providerId="None" clId="Web-{0367EBE1-D613-4C3B-A1B6-F65739E3FC63}" dt="2025-10-13T20:24:59.684" v="2578" actId="20577"/>
        <pc:sldMkLst>
          <pc:docMk/>
          <pc:sldMk cId="1237206216" sldId="2146846502"/>
        </pc:sldMkLst>
        <pc:spChg chg="mod">
          <ac:chgData name="Adam Choate" userId="v2xMTj5a9bgQjJdC94l5DOaSNXkOmXW2Jq76HBNF/oA=" providerId="None" clId="Web-{0367EBE1-D613-4C3B-A1B6-F65739E3FC63}" dt="2025-10-13T19:33:04.668" v="1231" actId="1076"/>
          <ac:spMkLst>
            <pc:docMk/>
            <pc:sldMk cId="1237206216" sldId="2146846502"/>
            <ac:spMk id="2" creationId="{FF8C6692-523A-A031-C436-B76C2213ADF2}"/>
          </ac:spMkLst>
        </pc:spChg>
        <pc:spChg chg="mod">
          <ac:chgData name="Adam Choate" userId="v2xMTj5a9bgQjJdC94l5DOaSNXkOmXW2Jq76HBNF/oA=" providerId="None" clId="Web-{0367EBE1-D613-4C3B-A1B6-F65739E3FC63}" dt="2025-10-13T20:24:59.684" v="2578" actId="20577"/>
          <ac:spMkLst>
            <pc:docMk/>
            <pc:sldMk cId="1237206216" sldId="2146846502"/>
            <ac:spMk id="3" creationId="{19A13B85-9F35-4040-9F5A-AAED2DF544C1}"/>
          </ac:spMkLst>
        </pc:spChg>
      </pc:sldChg>
      <pc:sldChg chg="modSp">
        <pc:chgData name="Adam Choate" userId="v2xMTj5a9bgQjJdC94l5DOaSNXkOmXW2Jq76HBNF/oA=" providerId="None" clId="Web-{0367EBE1-D613-4C3B-A1B6-F65739E3FC63}" dt="2025-10-13T20:42:20.257" v="3270" actId="14100"/>
        <pc:sldMkLst>
          <pc:docMk/>
          <pc:sldMk cId="4017539588" sldId="2146846505"/>
        </pc:sldMkLst>
      </pc:sldChg>
      <pc:sldChg chg="modSp">
        <pc:chgData name="Adam Choate" userId="v2xMTj5a9bgQjJdC94l5DOaSNXkOmXW2Jq76HBNF/oA=" providerId="None" clId="Web-{0367EBE1-D613-4C3B-A1B6-F65739E3FC63}" dt="2025-10-13T19:42:19.106" v="1443" actId="20577"/>
        <pc:sldMkLst>
          <pc:docMk/>
          <pc:sldMk cId="2754556730" sldId="2146846506"/>
        </pc:sldMkLst>
        <pc:spChg chg="mod">
          <ac:chgData name="Adam Choate" userId="v2xMTj5a9bgQjJdC94l5DOaSNXkOmXW2Jq76HBNF/oA=" providerId="None" clId="Web-{0367EBE1-D613-4C3B-A1B6-F65739E3FC63}" dt="2025-10-13T19:42:19.106" v="1443" actId="20577"/>
          <ac:spMkLst>
            <pc:docMk/>
            <pc:sldMk cId="2754556730" sldId="2146846506"/>
            <ac:spMk id="7" creationId="{5B48DEB4-E709-D478-37F2-F0D9AE245219}"/>
          </ac:spMkLst>
        </pc:spChg>
      </pc:sldChg>
      <pc:sldChg chg="modSp">
        <pc:chgData name="Adam Choate" userId="v2xMTj5a9bgQjJdC94l5DOaSNXkOmXW2Jq76HBNF/oA=" providerId="None" clId="Web-{0367EBE1-D613-4C3B-A1B6-F65739E3FC63}" dt="2025-10-13T19:28:21.735" v="1046" actId="20577"/>
        <pc:sldMkLst>
          <pc:docMk/>
          <pc:sldMk cId="246587076" sldId="2146846509"/>
        </pc:sldMkLst>
        <pc:spChg chg="mod">
          <ac:chgData name="Adam Choate" userId="v2xMTj5a9bgQjJdC94l5DOaSNXkOmXW2Jq76HBNF/oA=" providerId="None" clId="Web-{0367EBE1-D613-4C3B-A1B6-F65739E3FC63}" dt="2025-10-13T19:28:21.735" v="1046" actId="20577"/>
          <ac:spMkLst>
            <pc:docMk/>
            <pc:sldMk cId="246587076" sldId="2146846509"/>
            <ac:spMk id="2" creationId="{EA327372-BBAF-36B5-CBB1-BFE96E3DB16E}"/>
          </ac:spMkLst>
        </pc:spChg>
      </pc:sldChg>
      <pc:sldChg chg="modSp">
        <pc:chgData name="Adam Choate" userId="v2xMTj5a9bgQjJdC94l5DOaSNXkOmXW2Jq76HBNF/oA=" providerId="None" clId="Web-{0367EBE1-D613-4C3B-A1B6-F65739E3FC63}" dt="2025-10-13T19:55:24.169" v="1882" actId="20577"/>
        <pc:sldMkLst>
          <pc:docMk/>
          <pc:sldMk cId="3120042875" sldId="2146846512"/>
        </pc:sldMkLst>
        <pc:spChg chg="mod">
          <ac:chgData name="Adam Choate" userId="v2xMTj5a9bgQjJdC94l5DOaSNXkOmXW2Jq76HBNF/oA=" providerId="None" clId="Web-{0367EBE1-D613-4C3B-A1B6-F65739E3FC63}" dt="2025-10-13T19:55:24.169" v="1882" actId="20577"/>
          <ac:spMkLst>
            <pc:docMk/>
            <pc:sldMk cId="3120042875" sldId="2146846512"/>
            <ac:spMk id="3" creationId="{EF152009-8A0D-936C-9A3B-231E04FDF7A5}"/>
          </ac:spMkLst>
        </pc:spChg>
        <pc:spChg chg="mod">
          <ac:chgData name="Adam Choate" userId="v2xMTj5a9bgQjJdC94l5DOaSNXkOmXW2Jq76HBNF/oA=" providerId="None" clId="Web-{0367EBE1-D613-4C3B-A1B6-F65739E3FC63}" dt="2025-10-13T19:54:53.512" v="1849" actId="1076"/>
          <ac:spMkLst>
            <pc:docMk/>
            <pc:sldMk cId="3120042875" sldId="2146846512"/>
            <ac:spMk id="16" creationId="{E963CE5C-6F6A-7220-F639-CFD730034A42}"/>
          </ac:spMkLst>
        </pc:spChg>
      </pc:sldChg>
      <pc:sldChg chg="modSp">
        <pc:chgData name="Adam Choate" userId="v2xMTj5a9bgQjJdC94l5DOaSNXkOmXW2Jq76HBNF/oA=" providerId="None" clId="Web-{0367EBE1-D613-4C3B-A1B6-F65739E3FC63}" dt="2025-10-13T20:24:42.887" v="2574" actId="20577"/>
        <pc:sldMkLst>
          <pc:docMk/>
          <pc:sldMk cId="906594431" sldId="2146846514"/>
        </pc:sldMkLst>
        <pc:spChg chg="mod">
          <ac:chgData name="Adam Choate" userId="v2xMTj5a9bgQjJdC94l5DOaSNXkOmXW2Jq76HBNF/oA=" providerId="None" clId="Web-{0367EBE1-D613-4C3B-A1B6-F65739E3FC63}" dt="2025-10-13T20:24:42.887" v="2574" actId="20577"/>
          <ac:spMkLst>
            <pc:docMk/>
            <pc:sldMk cId="906594431" sldId="2146846514"/>
            <ac:spMk id="5" creationId="{950CA061-AC5C-5184-80AA-18B302D07CEE}"/>
          </ac:spMkLst>
        </pc:spChg>
        <pc:spChg chg="mod">
          <ac:chgData name="Adam Choate" userId="v2xMTj5a9bgQjJdC94l5DOaSNXkOmXW2Jq76HBNF/oA=" providerId="None" clId="Web-{0367EBE1-D613-4C3B-A1B6-F65739E3FC63}" dt="2025-10-13T18:56:08.439" v="164" actId="20577"/>
          <ac:spMkLst>
            <pc:docMk/>
            <pc:sldMk cId="906594431" sldId="2146846514"/>
            <ac:spMk id="16" creationId="{432DC859-BB78-00A5-73FC-A90F0A539FB5}"/>
          </ac:spMkLst>
        </pc:spChg>
      </pc:sldChg>
      <pc:sldChg chg="modSp add replId">
        <pc:chgData name="Adam Choate" userId="v2xMTj5a9bgQjJdC94l5DOaSNXkOmXW2Jq76HBNF/oA=" providerId="None" clId="Web-{0367EBE1-D613-4C3B-A1B6-F65739E3FC63}" dt="2025-10-13T20:25:11.637" v="2581" actId="20577"/>
        <pc:sldMkLst>
          <pc:docMk/>
          <pc:sldMk cId="1280514446" sldId="2146846517"/>
        </pc:sldMkLst>
        <pc:spChg chg="mod">
          <ac:chgData name="Adam Choate" userId="v2xMTj5a9bgQjJdC94l5DOaSNXkOmXW2Jq76HBNF/oA=" providerId="None" clId="Web-{0367EBE1-D613-4C3B-A1B6-F65739E3FC63}" dt="2025-10-13T19:32:31.339" v="1212" actId="1076"/>
          <ac:spMkLst>
            <pc:docMk/>
            <pc:sldMk cId="1280514446" sldId="2146846517"/>
            <ac:spMk id="2" creationId="{9F2BBA2C-AD50-A920-6CA5-2AD5BFBADD75}"/>
          </ac:spMkLst>
        </pc:spChg>
        <pc:spChg chg="mod">
          <ac:chgData name="Adam Choate" userId="v2xMTj5a9bgQjJdC94l5DOaSNXkOmXW2Jq76HBNF/oA=" providerId="None" clId="Web-{0367EBE1-D613-4C3B-A1B6-F65739E3FC63}" dt="2025-10-13T20:25:11.637" v="2581" actId="20577"/>
          <ac:spMkLst>
            <pc:docMk/>
            <pc:sldMk cId="1280514446" sldId="2146846517"/>
            <ac:spMk id="3" creationId="{5217DA15-D873-CB7A-6AC8-264A5A221CB4}"/>
          </ac:spMkLst>
        </pc:spChg>
      </pc:sldChg>
      <pc:sldChg chg="modSp add replId">
        <pc:chgData name="Adam Choate" userId="v2xMTj5a9bgQjJdC94l5DOaSNXkOmXW2Jq76HBNF/oA=" providerId="None" clId="Web-{0367EBE1-D613-4C3B-A1B6-F65739E3FC63}" dt="2025-10-13T19:35:10.343" v="1345" actId="20577"/>
        <pc:sldMkLst>
          <pc:docMk/>
          <pc:sldMk cId="3414052663" sldId="2146846518"/>
        </pc:sldMkLst>
        <pc:spChg chg="mod">
          <ac:chgData name="Adam Choate" userId="v2xMTj5a9bgQjJdC94l5DOaSNXkOmXW2Jq76HBNF/oA=" providerId="None" clId="Web-{0367EBE1-D613-4C3B-A1B6-F65739E3FC63}" dt="2025-10-13T19:35:10.343" v="1345" actId="20577"/>
          <ac:spMkLst>
            <pc:docMk/>
            <pc:sldMk cId="3414052663" sldId="2146846518"/>
            <ac:spMk id="3" creationId="{00C65D86-474F-0843-B524-463B17E3B675}"/>
          </ac:spMkLst>
        </pc:spChg>
      </pc:sldChg>
      <pc:sldChg chg="addSp delSp modSp add replId">
        <pc:chgData name="Adam Choate" userId="v2xMTj5a9bgQjJdC94l5DOaSNXkOmXW2Jq76HBNF/oA=" providerId="None" clId="Web-{0367EBE1-D613-4C3B-A1B6-F65739E3FC63}" dt="2025-10-13T20:43:53.806" v="3274" actId="20577"/>
        <pc:sldMkLst>
          <pc:docMk/>
          <pc:sldMk cId="2011439082" sldId="2146846519"/>
        </pc:sldMkLst>
        <pc:spChg chg="add mod">
          <ac:chgData name="Adam Choate" userId="v2xMTj5a9bgQjJdC94l5DOaSNXkOmXW2Jq76HBNF/oA=" providerId="None" clId="Web-{0367EBE1-D613-4C3B-A1B6-F65739E3FC63}" dt="2025-10-13T20:43:53.806" v="3274" actId="20577"/>
          <ac:spMkLst>
            <pc:docMk/>
            <pc:sldMk cId="2011439082" sldId="2146846519"/>
            <ac:spMk id="5" creationId="{933163AC-8013-CC4A-A6DD-BD42432AF03D}"/>
          </ac:spMkLst>
        </pc:spChg>
        <pc:picChg chg="add mod modCrop">
          <ac:chgData name="Adam Choate" userId="v2xMTj5a9bgQjJdC94l5DOaSNXkOmXW2Jq76HBNF/oA=" providerId="None" clId="Web-{0367EBE1-D613-4C3B-A1B6-F65739E3FC63}" dt="2025-10-13T20:36:04.618" v="3223" actId="1076"/>
          <ac:picMkLst>
            <pc:docMk/>
            <pc:sldMk cId="2011439082" sldId="2146846519"/>
            <ac:picMk id="6" creationId="{FAA5D2CD-8FF9-5F70-A05F-ECBF71E0E919}"/>
          </ac:picMkLst>
        </pc:picChg>
        <pc:picChg chg="add mod">
          <ac:chgData name="Adam Choate" userId="v2xMTj5a9bgQjJdC94l5DOaSNXkOmXW2Jq76HBNF/oA=" providerId="None" clId="Web-{0367EBE1-D613-4C3B-A1B6-F65739E3FC63}" dt="2025-10-13T20:41:16.646" v="3269" actId="1076"/>
          <ac:picMkLst>
            <pc:docMk/>
            <pc:sldMk cId="2011439082" sldId="2146846519"/>
            <ac:picMk id="7" creationId="{E5DFCA12-B396-EAE5-518E-83FD4C849AC7}"/>
          </ac:picMkLst>
        </pc:picChg>
        <pc:picChg chg="add mod modCrop">
          <ac:chgData name="Adam Choate" userId="v2xMTj5a9bgQjJdC94l5DOaSNXkOmXW2Jq76HBNF/oA=" providerId="None" clId="Web-{0367EBE1-D613-4C3B-A1B6-F65739E3FC63}" dt="2025-10-13T20:41:13.005" v="3268" actId="1076"/>
          <ac:picMkLst>
            <pc:docMk/>
            <pc:sldMk cId="2011439082" sldId="2146846519"/>
            <ac:picMk id="8" creationId="{F13638FC-4FF7-14DF-D918-2FA00A39C612}"/>
          </ac:picMkLst>
        </pc:picChg>
      </pc:sldChg>
      <pc:sldChg chg="delSp modSp add replId">
        <pc:chgData name="Adam Choate" userId="v2xMTj5a9bgQjJdC94l5DOaSNXkOmXW2Jq76HBNF/oA=" providerId="None" clId="Web-{0367EBE1-D613-4C3B-A1B6-F65739E3FC63}" dt="2025-10-13T20:49:06.561" v="3461" actId="20577"/>
        <pc:sldMkLst>
          <pc:docMk/>
          <pc:sldMk cId="2511221117" sldId="2146846520"/>
        </pc:sldMkLst>
        <pc:spChg chg="mod">
          <ac:chgData name="Adam Choate" userId="v2xMTj5a9bgQjJdC94l5DOaSNXkOmXW2Jq76HBNF/oA=" providerId="None" clId="Web-{0367EBE1-D613-4C3B-A1B6-F65739E3FC63}" dt="2025-10-13T20:49:06.561" v="3461" actId="20577"/>
          <ac:spMkLst>
            <pc:docMk/>
            <pc:sldMk cId="2511221117" sldId="2146846520"/>
            <ac:spMk id="5" creationId="{A4A2E25A-6FE4-8B38-710E-10F3CE8FEAEB}"/>
          </ac:spMkLst>
        </pc:spChg>
      </pc:sldChg>
    </pc:docChg>
  </pc:docChgLst>
  <pc:docChgLst>
    <pc:chgData name="Adam Choate" userId="v2xMTj5a9bgQjJdC94l5DOaSNXkOmXW2Jq76HBNF/oA=" providerId="None" clId="Web-{EF8EFC42-38A7-4CAE-A26A-C5E727AA9943}"/>
    <pc:docChg chg="modSld">
      <pc:chgData name="Adam Choate" userId="v2xMTj5a9bgQjJdC94l5DOaSNXkOmXW2Jq76HBNF/oA=" providerId="None" clId="Web-{EF8EFC42-38A7-4CAE-A26A-C5E727AA9943}" dt="2025-10-14T19:48:54.269" v="167" actId="20577"/>
      <pc:docMkLst>
        <pc:docMk/>
      </pc:docMkLst>
      <pc:sldChg chg="modSp">
        <pc:chgData name="Adam Choate" userId="v2xMTj5a9bgQjJdC94l5DOaSNXkOmXW2Jq76HBNF/oA=" providerId="None" clId="Web-{EF8EFC42-38A7-4CAE-A26A-C5E727AA9943}" dt="2025-10-14T19:48:54.269" v="167" actId="20577"/>
        <pc:sldMkLst>
          <pc:docMk/>
          <pc:sldMk cId="906594431" sldId="2146846514"/>
        </pc:sldMkLst>
        <pc:spChg chg="mod">
          <ac:chgData name="Adam Choate" userId="v2xMTj5a9bgQjJdC94l5DOaSNXkOmXW2Jq76HBNF/oA=" providerId="None" clId="Web-{EF8EFC42-38A7-4CAE-A26A-C5E727AA9943}" dt="2025-10-14T19:48:54.269" v="167" actId="20577"/>
          <ac:spMkLst>
            <pc:docMk/>
            <pc:sldMk cId="906594431" sldId="2146846514"/>
            <ac:spMk id="5" creationId="{950CA061-AC5C-5184-80AA-18B302D07CEE}"/>
          </ac:spMkLst>
        </pc:spChg>
      </pc:sldChg>
      <pc:sldChg chg="modSp">
        <pc:chgData name="Adam Choate" userId="v2xMTj5a9bgQjJdC94l5DOaSNXkOmXW2Jq76HBNF/oA=" providerId="None" clId="Web-{EF8EFC42-38A7-4CAE-A26A-C5E727AA9943}" dt="2025-10-14T19:05:02.573" v="96" actId="20577"/>
        <pc:sldMkLst>
          <pc:docMk/>
          <pc:sldMk cId="2011439082" sldId="2146846519"/>
        </pc:sldMkLst>
        <pc:spChg chg="mod">
          <ac:chgData name="Adam Choate" userId="v2xMTj5a9bgQjJdC94l5DOaSNXkOmXW2Jq76HBNF/oA=" providerId="None" clId="Web-{EF8EFC42-38A7-4CAE-A26A-C5E727AA9943}" dt="2025-10-14T19:05:02.573" v="96" actId="20577"/>
          <ac:spMkLst>
            <pc:docMk/>
            <pc:sldMk cId="2011439082" sldId="2146846519"/>
            <ac:spMk id="5" creationId="{933163AC-8013-CC4A-A6DD-BD42432AF03D}"/>
          </ac:spMkLst>
        </pc:spChg>
      </pc:sldChg>
    </pc:docChg>
  </pc:docChgLst>
  <pc:docChgLst>
    <pc:chgData name="Adam Choate" userId="v2xMTj5a9bgQjJdC94l5DOaSNXkOmXW2Jq76HBNF/oA=" providerId="None" clId="Web-{B7352656-852D-4C9B-AD16-9B549D183524}"/>
    <pc:docChg chg="modSld">
      <pc:chgData name="Adam Choate" userId="v2xMTj5a9bgQjJdC94l5DOaSNXkOmXW2Jq76HBNF/oA=" providerId="None" clId="Web-{B7352656-852D-4C9B-AD16-9B549D183524}" dt="2025-10-10T23:01:01.398" v="25" actId="20577"/>
      <pc:docMkLst>
        <pc:docMk/>
      </pc:docMkLst>
    </pc:docChg>
  </pc:docChgLst>
  <pc:docChgLst>
    <pc:chgData name="Adam Choate" userId="v2xMTj5a9bgQjJdC94l5DOaSNXkOmXW2Jq76HBNF/oA=" providerId="None" clId="Web-{B8A007BA-FDF3-4483-B679-369E4FF64048}"/>
    <pc:docChg chg="addSld delSld modSld">
      <pc:chgData name="Adam Choate" userId="v2xMTj5a9bgQjJdC94l5DOaSNXkOmXW2Jq76HBNF/oA=" providerId="None" clId="Web-{B8A007BA-FDF3-4483-B679-369E4FF64048}" dt="2025-10-04T00:46:05.356" v="2088" actId="20577"/>
      <pc:docMkLst>
        <pc:docMk/>
      </pc:docMkLst>
      <pc:sldChg chg="addSp delSp modSp">
        <pc:chgData name="Adam Choate" userId="v2xMTj5a9bgQjJdC94l5DOaSNXkOmXW2Jq76HBNF/oA=" providerId="None" clId="Web-{B8A007BA-FDF3-4483-B679-369E4FF64048}" dt="2025-10-03T22:55:43.579" v="369" actId="14100"/>
        <pc:sldMkLst>
          <pc:docMk/>
          <pc:sldMk cId="685681062" sldId="282"/>
        </pc:sldMkLst>
        <pc:spChg chg="mod">
          <ac:chgData name="Adam Choate" userId="v2xMTj5a9bgQjJdC94l5DOaSNXkOmXW2Jq76HBNF/oA=" providerId="None" clId="Web-{B8A007BA-FDF3-4483-B679-369E4FF64048}" dt="2025-10-03T22:55:43.579" v="369" actId="14100"/>
          <ac:spMkLst>
            <pc:docMk/>
            <pc:sldMk cId="685681062" sldId="282"/>
            <ac:spMk id="2" creationId="{FD5E8954-9BCB-7FD9-A210-38DC54382D45}"/>
          </ac:spMkLst>
        </pc:spChg>
      </pc:sldChg>
      <pc:sldChg chg="addSp delSp modSp">
        <pc:chgData name="Adam Choate" userId="v2xMTj5a9bgQjJdC94l5DOaSNXkOmXW2Jq76HBNF/oA=" providerId="None" clId="Web-{B8A007BA-FDF3-4483-B679-369E4FF64048}" dt="2025-10-03T22:58:18.440" v="418" actId="20577"/>
        <pc:sldMkLst>
          <pc:docMk/>
          <pc:sldMk cId="1131718056" sldId="315"/>
        </pc:sldMkLst>
        <pc:spChg chg="mod">
          <ac:chgData name="Adam Choate" userId="v2xMTj5a9bgQjJdC94l5DOaSNXkOmXW2Jq76HBNF/oA=" providerId="None" clId="Web-{B8A007BA-FDF3-4483-B679-369E4FF64048}" dt="2025-10-03T22:58:18.440" v="418" actId="20577"/>
          <ac:spMkLst>
            <pc:docMk/>
            <pc:sldMk cId="1131718056" sldId="315"/>
            <ac:spMk id="16" creationId="{5E5561EE-26D1-DC19-EDAF-549798B2623F}"/>
          </ac:spMkLst>
        </pc:spChg>
      </pc:sldChg>
      <pc:sldChg chg="addSp delSp modSp">
        <pc:chgData name="Adam Choate" userId="v2xMTj5a9bgQjJdC94l5DOaSNXkOmXW2Jq76HBNF/oA=" providerId="None" clId="Web-{B8A007BA-FDF3-4483-B679-369E4FF64048}" dt="2025-10-03T23:03:54.370" v="513" actId="20577"/>
        <pc:sldMkLst>
          <pc:docMk/>
          <pc:sldMk cId="2498021601" sldId="321"/>
        </pc:sldMkLst>
        <pc:spChg chg="add del mod">
          <ac:chgData name="Adam Choate" userId="v2xMTj5a9bgQjJdC94l5DOaSNXkOmXW2Jq76HBNF/oA=" providerId="None" clId="Web-{B8A007BA-FDF3-4483-B679-369E4FF64048}" dt="2025-10-03T23:01:44.805" v="497" actId="14100"/>
          <ac:spMkLst>
            <pc:docMk/>
            <pc:sldMk cId="2498021601" sldId="321"/>
            <ac:spMk id="10" creationId="{E5111BF5-DC7F-B2FA-4653-5BBCB537FCF3}"/>
          </ac:spMkLst>
        </pc:spChg>
        <pc:spChg chg="add mod">
          <ac:chgData name="Adam Choate" userId="v2xMTj5a9bgQjJdC94l5DOaSNXkOmXW2Jq76HBNF/oA=" providerId="None" clId="Web-{B8A007BA-FDF3-4483-B679-369E4FF64048}" dt="2025-10-03T23:03:54.370" v="513" actId="20577"/>
          <ac:spMkLst>
            <pc:docMk/>
            <pc:sldMk cId="2498021601" sldId="321"/>
            <ac:spMk id="15" creationId="{30A6EB4E-9351-A30E-4048-16049206B064}"/>
          </ac:spMkLst>
        </pc:spChg>
      </pc:sldChg>
      <pc:sldChg chg="addSp delSp modSp">
        <pc:chgData name="Adam Choate" userId="v2xMTj5a9bgQjJdC94l5DOaSNXkOmXW2Jq76HBNF/oA=" providerId="None" clId="Web-{B8A007BA-FDF3-4483-B679-369E4FF64048}" dt="2025-10-03T23:09:43.154" v="641"/>
        <pc:sldMkLst>
          <pc:docMk/>
          <pc:sldMk cId="3218932573" sldId="2146846475"/>
        </pc:sldMkLst>
        <pc:spChg chg="add mod">
          <ac:chgData name="Adam Choate" userId="v2xMTj5a9bgQjJdC94l5DOaSNXkOmXW2Jq76HBNF/oA=" providerId="None" clId="Web-{B8A007BA-FDF3-4483-B679-369E4FF64048}" dt="2025-10-03T23:09:31.872" v="640" actId="20577"/>
          <ac:spMkLst>
            <pc:docMk/>
            <pc:sldMk cId="3218932573" sldId="2146846475"/>
            <ac:spMk id="4" creationId="{19BB6C29-5AF5-B1E9-5B41-938AEF8370D2}"/>
          </ac:spMkLst>
        </pc:spChg>
        <pc:spChg chg="mod">
          <ac:chgData name="Adam Choate" userId="v2xMTj5a9bgQjJdC94l5DOaSNXkOmXW2Jq76HBNF/oA=" providerId="None" clId="Web-{B8A007BA-FDF3-4483-B679-369E4FF64048}" dt="2025-10-03T22:43:54.652" v="101" actId="20577"/>
          <ac:spMkLst>
            <pc:docMk/>
            <pc:sldMk cId="3218932573" sldId="2146846475"/>
            <ac:spMk id="16" creationId="{83139D9F-4E9D-9D5F-18D0-A14430028B3E}"/>
          </ac:spMkLst>
        </pc:spChg>
        <pc:picChg chg="add mod">
          <ac:chgData name="Adam Choate" userId="v2xMTj5a9bgQjJdC94l5DOaSNXkOmXW2Jq76HBNF/oA=" providerId="None" clId="Web-{B8A007BA-FDF3-4483-B679-369E4FF64048}" dt="2025-10-03T22:44:30.668" v="106" actId="1076"/>
          <ac:picMkLst>
            <pc:docMk/>
            <pc:sldMk cId="3218932573" sldId="2146846475"/>
            <ac:picMk id="5" creationId="{41C53A0F-9DA3-F171-2BF7-64D027E06BA7}"/>
          </ac:picMkLst>
        </pc:picChg>
      </pc:sldChg>
      <pc:sldChg chg="delSp">
        <pc:chgData name="Adam Choate" userId="v2xMTj5a9bgQjJdC94l5DOaSNXkOmXW2Jq76HBNF/oA=" providerId="None" clId="Web-{B8A007BA-FDF3-4483-B679-369E4FF64048}" dt="2025-10-03T23:02:48.666" v="508"/>
        <pc:sldMkLst>
          <pc:docMk/>
          <pc:sldMk cId="3808160696" sldId="2146846483"/>
        </pc:sldMkLst>
      </pc:sldChg>
      <pc:sldChg chg="addSp delSp modSp add replId">
        <pc:chgData name="Adam Choate" userId="v2xMTj5a9bgQjJdC94l5DOaSNXkOmXW2Jq76HBNF/oA=" providerId="None" clId="Web-{B8A007BA-FDF3-4483-B679-369E4FF64048}" dt="2025-10-04T00:26:28.014" v="1935" actId="20577"/>
        <pc:sldMkLst>
          <pc:docMk/>
          <pc:sldMk cId="978141796" sldId="2146846496"/>
        </pc:sldMkLst>
        <pc:spChg chg="add mod">
          <ac:chgData name="Adam Choate" userId="v2xMTj5a9bgQjJdC94l5DOaSNXkOmXW2Jq76HBNF/oA=" providerId="None" clId="Web-{B8A007BA-FDF3-4483-B679-369E4FF64048}" dt="2025-10-04T00:26:28.014" v="1935" actId="20577"/>
          <ac:spMkLst>
            <pc:docMk/>
            <pc:sldMk cId="978141796" sldId="2146846496"/>
            <ac:spMk id="4" creationId="{1A26E7FD-7C1F-1763-5EB4-12166D1C7F31}"/>
          </ac:spMkLst>
        </pc:spChg>
      </pc:sldChg>
      <pc:sldChg chg="modSp add replId">
        <pc:chgData name="Adam Choate" userId="v2xMTj5a9bgQjJdC94l5DOaSNXkOmXW2Jq76HBNF/oA=" providerId="None" clId="Web-{B8A007BA-FDF3-4483-B679-369E4FF64048}" dt="2025-10-03T22:57:13.986" v="402" actId="20577"/>
        <pc:sldMkLst>
          <pc:docMk/>
          <pc:sldMk cId="3944487981" sldId="2146846497"/>
        </pc:sldMkLst>
        <pc:spChg chg="mod">
          <ac:chgData name="Adam Choate" userId="v2xMTj5a9bgQjJdC94l5DOaSNXkOmXW2Jq76HBNF/oA=" providerId="None" clId="Web-{B8A007BA-FDF3-4483-B679-369E4FF64048}" dt="2025-10-03T22:52:35.501" v="273" actId="1076"/>
          <ac:spMkLst>
            <pc:docMk/>
            <pc:sldMk cId="3944487981" sldId="2146846497"/>
            <ac:spMk id="3" creationId="{25A80429-1B88-8F2D-A01F-1972C4567FF8}"/>
          </ac:spMkLst>
        </pc:spChg>
        <pc:spChg chg="mod">
          <ac:chgData name="Adam Choate" userId="v2xMTj5a9bgQjJdC94l5DOaSNXkOmXW2Jq76HBNF/oA=" providerId="None" clId="Web-{B8A007BA-FDF3-4483-B679-369E4FF64048}" dt="2025-10-03T22:57:13.986" v="402" actId="20577"/>
          <ac:spMkLst>
            <pc:docMk/>
            <pc:sldMk cId="3944487981" sldId="2146846497"/>
            <ac:spMk id="16" creationId="{854CAA53-BBA1-B3E0-A176-D98937F23DBC}"/>
          </ac:spMkLst>
        </pc:spChg>
      </pc:sldChg>
      <pc:sldChg chg="modSp add replId">
        <pc:chgData name="Adam Choate" userId="v2xMTj5a9bgQjJdC94l5DOaSNXkOmXW2Jq76HBNF/oA=" providerId="None" clId="Web-{B8A007BA-FDF3-4483-B679-369E4FF64048}" dt="2025-10-03T22:54:05.157" v="332" actId="1076"/>
        <pc:sldMkLst>
          <pc:docMk/>
          <pc:sldMk cId="3364151057" sldId="2146846498"/>
        </pc:sldMkLst>
        <pc:spChg chg="mod">
          <ac:chgData name="Adam Choate" userId="v2xMTj5a9bgQjJdC94l5DOaSNXkOmXW2Jq76HBNF/oA=" providerId="None" clId="Web-{B8A007BA-FDF3-4483-B679-369E4FF64048}" dt="2025-10-03T22:54:05.157" v="332" actId="1076"/>
          <ac:spMkLst>
            <pc:docMk/>
            <pc:sldMk cId="3364151057" sldId="2146846498"/>
            <ac:spMk id="16" creationId="{DF4C9CBA-4FE3-841B-0FB6-79A96F7839C0}"/>
          </ac:spMkLst>
        </pc:spChg>
      </pc:sldChg>
      <pc:sldChg chg="modSp add replId">
        <pc:chgData name="Adam Choate" userId="v2xMTj5a9bgQjJdC94l5DOaSNXkOmXW2Jq76HBNF/oA=" providerId="None" clId="Web-{B8A007BA-FDF3-4483-B679-369E4FF64048}" dt="2025-10-03T22:55:59.142" v="375" actId="20577"/>
        <pc:sldMkLst>
          <pc:docMk/>
          <pc:sldMk cId="2694271074" sldId="2146846499"/>
        </pc:sldMkLst>
        <pc:spChg chg="mod">
          <ac:chgData name="Adam Choate" userId="v2xMTj5a9bgQjJdC94l5DOaSNXkOmXW2Jq76HBNF/oA=" providerId="None" clId="Web-{B8A007BA-FDF3-4483-B679-369E4FF64048}" dt="2025-10-03T22:55:59.142" v="375" actId="20577"/>
          <ac:spMkLst>
            <pc:docMk/>
            <pc:sldMk cId="2694271074" sldId="2146846499"/>
            <ac:spMk id="2" creationId="{E5546A31-53DF-5704-AC2B-9B8EC4EE49A9}"/>
          </ac:spMkLst>
        </pc:spChg>
      </pc:sldChg>
      <pc:sldChg chg="modSp add replId">
        <pc:chgData name="Adam Choate" userId="v2xMTj5a9bgQjJdC94l5DOaSNXkOmXW2Jq76HBNF/oA=" providerId="None" clId="Web-{B8A007BA-FDF3-4483-B679-369E4FF64048}" dt="2025-10-03T22:57:04.611" v="401" actId="1076"/>
        <pc:sldMkLst>
          <pc:docMk/>
          <pc:sldMk cId="3105834496" sldId="2146846500"/>
        </pc:sldMkLst>
        <pc:spChg chg="mod">
          <ac:chgData name="Adam Choate" userId="v2xMTj5a9bgQjJdC94l5DOaSNXkOmXW2Jq76HBNF/oA=" providerId="None" clId="Web-{B8A007BA-FDF3-4483-B679-369E4FF64048}" dt="2025-10-03T22:57:04.611" v="401" actId="1076"/>
          <ac:spMkLst>
            <pc:docMk/>
            <pc:sldMk cId="3105834496" sldId="2146846500"/>
            <ac:spMk id="2" creationId="{50463788-3B93-A95A-0150-B917FC578791}"/>
          </ac:spMkLst>
        </pc:spChg>
      </pc:sldChg>
      <pc:sldChg chg="modSp add replId">
        <pc:chgData name="Adam Choate" userId="v2xMTj5a9bgQjJdC94l5DOaSNXkOmXW2Jq76HBNF/oA=" providerId="None" clId="Web-{B8A007BA-FDF3-4483-B679-369E4FF64048}" dt="2025-10-03T22:58:06.987" v="413" actId="20577"/>
        <pc:sldMkLst>
          <pc:docMk/>
          <pc:sldMk cId="1237206216" sldId="2146846502"/>
        </pc:sldMkLst>
        <pc:spChg chg="mod">
          <ac:chgData name="Adam Choate" userId="v2xMTj5a9bgQjJdC94l5DOaSNXkOmXW2Jq76HBNF/oA=" providerId="None" clId="Web-{B8A007BA-FDF3-4483-B679-369E4FF64048}" dt="2025-10-03T22:58:06.987" v="413" actId="20577"/>
          <ac:spMkLst>
            <pc:docMk/>
            <pc:sldMk cId="1237206216" sldId="2146846502"/>
            <ac:spMk id="2" creationId="{FF8C6692-523A-A031-C436-B76C2213ADF2}"/>
          </ac:spMkLst>
        </pc:spChg>
      </pc:sldChg>
      <pc:sldChg chg="modSp add replId">
        <pc:chgData name="Adam Choate" userId="v2xMTj5a9bgQjJdC94l5DOaSNXkOmXW2Jq76HBNF/oA=" providerId="None" clId="Web-{B8A007BA-FDF3-4483-B679-369E4FF64048}" dt="2025-10-03T23:03:57.354" v="514" actId="20577"/>
        <pc:sldMkLst>
          <pc:docMk/>
          <pc:sldMk cId="3046066757" sldId="2146846504"/>
        </pc:sldMkLst>
        <pc:spChg chg="mod">
          <ac:chgData name="Adam Choate" userId="v2xMTj5a9bgQjJdC94l5DOaSNXkOmXW2Jq76HBNF/oA=" providerId="None" clId="Web-{B8A007BA-FDF3-4483-B679-369E4FF64048}" dt="2025-10-03T23:03:57.354" v="514" actId="20577"/>
          <ac:spMkLst>
            <pc:docMk/>
            <pc:sldMk cId="3046066757" sldId="2146846504"/>
            <ac:spMk id="15" creationId="{4EA0FF2F-0103-49D8-54CC-5EC330E67651}"/>
          </ac:spMkLst>
        </pc:spChg>
      </pc:sldChg>
      <pc:sldChg chg="addSp delSp modSp add replId">
        <pc:chgData name="Adam Choate" userId="v2xMTj5a9bgQjJdC94l5DOaSNXkOmXW2Jq76HBNF/oA=" providerId="None" clId="Web-{B8A007BA-FDF3-4483-B679-369E4FF64048}" dt="2025-10-04T00:25:04.544" v="1858" actId="20577"/>
        <pc:sldMkLst>
          <pc:docMk/>
          <pc:sldMk cId="4017539588" sldId="2146846505"/>
        </pc:sldMkLst>
      </pc:sldChg>
    </pc:docChg>
  </pc:docChgLst>
  <pc:docChgLst>
    <pc:chgData name="Adam Choate" userId="v2xMTj5a9bgQjJdC94l5DOaSNXkOmXW2Jq76HBNF/oA=" providerId="None" clId="Web-{1D903B62-2171-450F-AAEA-5B1F158D0FFB}"/>
    <pc:docChg chg="addSld delSld modSld">
      <pc:chgData name="Adam Choate" userId="v2xMTj5a9bgQjJdC94l5DOaSNXkOmXW2Jq76HBNF/oA=" providerId="None" clId="Web-{1D903B62-2171-450F-AAEA-5B1F158D0FFB}" dt="2025-10-15T16:18:57.842" v="803"/>
      <pc:docMkLst>
        <pc:docMk/>
      </pc:docMkLst>
      <pc:sldChg chg="delSp modSp">
        <pc:chgData name="Adam Choate" userId="v2xMTj5a9bgQjJdC94l5DOaSNXkOmXW2Jq76HBNF/oA=" providerId="None" clId="Web-{1D903B62-2171-450F-AAEA-5B1F158D0FFB}" dt="2025-10-15T16:18:57.842" v="803"/>
        <pc:sldMkLst>
          <pc:docMk/>
          <pc:sldMk cId="2498021601" sldId="321"/>
        </pc:sldMkLst>
      </pc:sldChg>
      <pc:sldChg chg="addSp delSp modSp">
        <pc:chgData name="Adam Choate" userId="v2xMTj5a9bgQjJdC94l5DOaSNXkOmXW2Jq76HBNF/oA=" providerId="None" clId="Web-{1D903B62-2171-450F-AAEA-5B1F158D0FFB}" dt="2025-10-15T16:18:55.670" v="802"/>
        <pc:sldMkLst>
          <pc:docMk/>
          <pc:sldMk cId="3046066757" sldId="2146846504"/>
        </pc:sldMkLst>
      </pc:sldChg>
      <pc:sldChg chg="delSp">
        <pc:chgData name="Adam Choate" userId="v2xMTj5a9bgQjJdC94l5DOaSNXkOmXW2Jq76HBNF/oA=" providerId="None" clId="Web-{1D903B62-2171-450F-AAEA-5B1F158D0FFB}" dt="2025-10-14T22:52:44.333" v="749"/>
        <pc:sldMkLst>
          <pc:docMk/>
          <pc:sldMk cId="3356188470" sldId="2146846511"/>
        </pc:sldMkLst>
      </pc:sldChg>
      <pc:sldChg chg="addSp delSp modSp">
        <pc:chgData name="Adam Choate" userId="v2xMTj5a9bgQjJdC94l5DOaSNXkOmXW2Jq76HBNF/oA=" providerId="None" clId="Web-{1D903B62-2171-450F-AAEA-5B1F158D0FFB}" dt="2025-10-14T22:37:10.405" v="737" actId="20577"/>
        <pc:sldMkLst>
          <pc:docMk/>
          <pc:sldMk cId="906594431" sldId="2146846514"/>
        </pc:sldMkLst>
        <pc:spChg chg="mod">
          <ac:chgData name="Adam Choate" userId="v2xMTj5a9bgQjJdC94l5DOaSNXkOmXW2Jq76HBNF/oA=" providerId="None" clId="Web-{1D903B62-2171-450F-AAEA-5B1F158D0FFB}" dt="2025-10-14T22:37:10.405" v="737" actId="20577"/>
          <ac:spMkLst>
            <pc:docMk/>
            <pc:sldMk cId="906594431" sldId="2146846514"/>
            <ac:spMk id="5" creationId="{950CA061-AC5C-5184-80AA-18B302D07CEE}"/>
          </ac:spMkLst>
        </pc:spChg>
      </pc:sldChg>
      <pc:sldChg chg="modSp">
        <pc:chgData name="Adam Choate" userId="v2xMTj5a9bgQjJdC94l5DOaSNXkOmXW2Jq76HBNF/oA=" providerId="None" clId="Web-{1D903B62-2171-450F-AAEA-5B1F158D0FFB}" dt="2025-10-14T21:15:03.870" v="12" actId="20577"/>
        <pc:sldMkLst>
          <pc:docMk/>
          <pc:sldMk cId="2511221117" sldId="2146846520"/>
        </pc:sldMkLst>
        <pc:spChg chg="mod">
          <ac:chgData name="Adam Choate" userId="v2xMTj5a9bgQjJdC94l5DOaSNXkOmXW2Jq76HBNF/oA=" providerId="None" clId="Web-{1D903B62-2171-450F-AAEA-5B1F158D0FFB}" dt="2025-10-14T21:15:03.870" v="12" actId="20577"/>
          <ac:spMkLst>
            <pc:docMk/>
            <pc:sldMk cId="2511221117" sldId="2146846520"/>
            <ac:spMk id="5" creationId="{A4A2E25A-6FE4-8B38-710E-10F3CE8FEAEB}"/>
          </ac:spMkLst>
        </pc:spChg>
      </pc:sldChg>
      <pc:sldChg chg="addSp delSp modSp add replId">
        <pc:chgData name="Adam Choate" userId="v2xMTj5a9bgQjJdC94l5DOaSNXkOmXW2Jq76HBNF/oA=" providerId="None" clId="Web-{1D903B62-2171-450F-AAEA-5B1F158D0FFB}" dt="2025-10-14T22:55:54.711" v="794" actId="20577"/>
        <pc:sldMkLst>
          <pc:docMk/>
          <pc:sldMk cId="2517757245" sldId="2146846523"/>
        </pc:sldMkLst>
        <pc:spChg chg="add mod">
          <ac:chgData name="Adam Choate" userId="v2xMTj5a9bgQjJdC94l5DOaSNXkOmXW2Jq76HBNF/oA=" providerId="None" clId="Web-{1D903B62-2171-450F-AAEA-5B1F158D0FFB}" dt="2025-10-14T22:55:54.711" v="794" actId="20577"/>
          <ac:spMkLst>
            <pc:docMk/>
            <pc:sldMk cId="2517757245" sldId="2146846523"/>
            <ac:spMk id="6" creationId="{E76F4B37-4C47-4B3F-2672-866C1D2F1761}"/>
          </ac:spMkLst>
        </pc:spChg>
        <pc:spChg chg="add mod">
          <ac:chgData name="Adam Choate" userId="v2xMTj5a9bgQjJdC94l5DOaSNXkOmXW2Jq76HBNF/oA=" providerId="None" clId="Web-{1D903B62-2171-450F-AAEA-5B1F158D0FFB}" dt="2025-10-14T22:55:45.476" v="790" actId="1076"/>
          <ac:spMkLst>
            <pc:docMk/>
            <pc:sldMk cId="2517757245" sldId="2146846523"/>
            <ac:spMk id="8" creationId="{EA13359A-8955-F9A2-72DA-A7AFBE09440B}"/>
          </ac:spMkLst>
        </pc:spChg>
      </pc:sldChg>
    </pc:docChg>
  </pc:docChgLst>
  <pc:docChgLst>
    <pc:chgData name="Adam Choate" userId="v2xMTj5a9bgQjJdC94l5DOaSNXkOmXW2Jq76HBNF/oA=" providerId="None" clId="Web-{79831061-B23A-4CFD-88B2-7CA0534F93E2}"/>
    <pc:docChg chg="addSld delSld modSld sldOrd">
      <pc:chgData name="Adam Choate" userId="v2xMTj5a9bgQjJdC94l5DOaSNXkOmXW2Jq76HBNF/oA=" providerId="None" clId="Web-{79831061-B23A-4CFD-88B2-7CA0534F93E2}" dt="2025-10-07T01:57:01.882" v="3921" actId="20577"/>
      <pc:docMkLst>
        <pc:docMk/>
      </pc:docMkLst>
      <pc:sldChg chg="addSp delSp modSp">
        <pc:chgData name="Adam Choate" userId="v2xMTj5a9bgQjJdC94l5DOaSNXkOmXW2Jq76HBNF/oA=" providerId="None" clId="Web-{79831061-B23A-4CFD-88B2-7CA0534F93E2}" dt="2025-10-07T00:43:32.966" v="2366" actId="20577"/>
        <pc:sldMkLst>
          <pc:docMk/>
          <pc:sldMk cId="1131718056" sldId="315"/>
        </pc:sldMkLst>
        <pc:spChg chg="add mod">
          <ac:chgData name="Adam Choate" userId="v2xMTj5a9bgQjJdC94l5DOaSNXkOmXW2Jq76HBNF/oA=" providerId="None" clId="Web-{79831061-B23A-4CFD-88B2-7CA0534F93E2}" dt="2025-10-07T00:43:32.966" v="2366" actId="20577"/>
          <ac:spMkLst>
            <pc:docMk/>
            <pc:sldMk cId="1131718056" sldId="315"/>
            <ac:spMk id="2" creationId="{904DB534-E4CA-5EF8-D2C9-26E12FE1D785}"/>
          </ac:spMkLst>
        </pc:spChg>
        <pc:spChg chg="mod">
          <ac:chgData name="Adam Choate" userId="v2xMTj5a9bgQjJdC94l5DOaSNXkOmXW2Jq76HBNF/oA=" providerId="None" clId="Web-{79831061-B23A-4CFD-88B2-7CA0534F93E2}" dt="2025-10-06T22:19:58.067" v="1360" actId="20577"/>
          <ac:spMkLst>
            <pc:docMk/>
            <pc:sldMk cId="1131718056" sldId="315"/>
            <ac:spMk id="16" creationId="{5E5561EE-26D1-DC19-EDAF-549798B2623F}"/>
          </ac:spMkLst>
        </pc:spChg>
      </pc:sldChg>
      <pc:sldChg chg="modSp">
        <pc:chgData name="Adam Choate" userId="v2xMTj5a9bgQjJdC94l5DOaSNXkOmXW2Jq76HBNF/oA=" providerId="None" clId="Web-{79831061-B23A-4CFD-88B2-7CA0534F93E2}" dt="2025-10-06T22:01:00.176" v="884" actId="20577"/>
        <pc:sldMkLst>
          <pc:docMk/>
          <pc:sldMk cId="3218932573" sldId="2146846475"/>
        </pc:sldMkLst>
        <pc:spChg chg="mod">
          <ac:chgData name="Adam Choate" userId="v2xMTj5a9bgQjJdC94l5DOaSNXkOmXW2Jq76HBNF/oA=" providerId="None" clId="Web-{79831061-B23A-4CFD-88B2-7CA0534F93E2}" dt="2025-10-06T22:01:00.176" v="884" actId="20577"/>
          <ac:spMkLst>
            <pc:docMk/>
            <pc:sldMk cId="3218932573" sldId="2146846475"/>
            <ac:spMk id="4" creationId="{19BB6C29-5AF5-B1E9-5B41-938AEF8370D2}"/>
          </ac:spMkLst>
        </pc:spChg>
      </pc:sldChg>
      <pc:sldChg chg="modSp">
        <pc:chgData name="Adam Choate" userId="v2xMTj5a9bgQjJdC94l5DOaSNXkOmXW2Jq76HBNF/oA=" providerId="None" clId="Web-{79831061-B23A-4CFD-88B2-7CA0534F93E2}" dt="2025-10-07T01:31:11.923" v="3415" actId="20577"/>
        <pc:sldMkLst>
          <pc:docMk/>
          <pc:sldMk cId="978141796" sldId="2146846496"/>
        </pc:sldMkLst>
        <pc:spChg chg="mod">
          <ac:chgData name="Adam Choate" userId="v2xMTj5a9bgQjJdC94l5DOaSNXkOmXW2Jq76HBNF/oA=" providerId="None" clId="Web-{79831061-B23A-4CFD-88B2-7CA0534F93E2}" dt="2025-10-07T01:31:11.923" v="3415" actId="20577"/>
          <ac:spMkLst>
            <pc:docMk/>
            <pc:sldMk cId="978141796" sldId="2146846496"/>
            <ac:spMk id="4" creationId="{1A26E7FD-7C1F-1763-5EB4-12166D1C7F31}"/>
          </ac:spMkLst>
        </pc:spChg>
        <pc:spChg chg="mod">
          <ac:chgData name="Adam Choate" userId="v2xMTj5a9bgQjJdC94l5DOaSNXkOmXW2Jq76HBNF/oA=" providerId="None" clId="Web-{79831061-B23A-4CFD-88B2-7CA0534F93E2}" dt="2025-10-06T21:27:41.458" v="427" actId="20577"/>
          <ac:spMkLst>
            <pc:docMk/>
            <pc:sldMk cId="978141796" sldId="2146846496"/>
            <ac:spMk id="10" creationId="{066CE73C-615C-5A79-DF06-BDF28F334587}"/>
          </ac:spMkLst>
        </pc:spChg>
      </pc:sldChg>
      <pc:sldChg chg="addSp delSp modSp">
        <pc:chgData name="Adam Choate" userId="v2xMTj5a9bgQjJdC94l5DOaSNXkOmXW2Jq76HBNF/oA=" providerId="None" clId="Web-{79831061-B23A-4CFD-88B2-7CA0534F93E2}" dt="2025-10-07T01:26:00.867" v="3413" actId="20577"/>
        <pc:sldMkLst>
          <pc:docMk/>
          <pc:sldMk cId="3944487981" sldId="2146846497"/>
        </pc:sldMkLst>
        <pc:spChg chg="add">
          <ac:chgData name="Adam Choate" userId="v2xMTj5a9bgQjJdC94l5DOaSNXkOmXW2Jq76HBNF/oA=" providerId="None" clId="Web-{79831061-B23A-4CFD-88B2-7CA0534F93E2}" dt="2025-10-06T23:25:49.207" v="2348"/>
          <ac:spMkLst>
            <pc:docMk/>
            <pc:sldMk cId="3944487981" sldId="2146846497"/>
            <ac:spMk id="2" creationId="{6D775E0F-B226-529C-C164-5DE6619BC2AD}"/>
          </ac:spMkLst>
        </pc:spChg>
        <pc:spChg chg="mod">
          <ac:chgData name="Adam Choate" userId="v2xMTj5a9bgQjJdC94l5DOaSNXkOmXW2Jq76HBNF/oA=" providerId="None" clId="Web-{79831061-B23A-4CFD-88B2-7CA0534F93E2}" dt="2025-10-07T01:26:00.867" v="3413" actId="20577"/>
          <ac:spMkLst>
            <pc:docMk/>
            <pc:sldMk cId="3944487981" sldId="2146846497"/>
            <ac:spMk id="3" creationId="{25A80429-1B88-8F2D-A01F-1972C4567FF8}"/>
          </ac:spMkLst>
        </pc:spChg>
      </pc:sldChg>
      <pc:sldChg chg="addSp delSp modSp">
        <pc:chgData name="Adam Choate" userId="v2xMTj5a9bgQjJdC94l5DOaSNXkOmXW2Jq76HBNF/oA=" providerId="None" clId="Web-{79831061-B23A-4CFD-88B2-7CA0534F93E2}" dt="2025-10-07T01:57:01.882" v="3921" actId="20577"/>
        <pc:sldMkLst>
          <pc:docMk/>
          <pc:sldMk cId="3364151057" sldId="2146846498"/>
        </pc:sldMkLst>
        <pc:spChg chg="add mod">
          <ac:chgData name="Adam Choate" userId="v2xMTj5a9bgQjJdC94l5DOaSNXkOmXW2Jq76HBNF/oA=" providerId="None" clId="Web-{79831061-B23A-4CFD-88B2-7CA0534F93E2}" dt="2025-10-07T01:56:57.273" v="3919" actId="20577"/>
          <ac:spMkLst>
            <pc:docMk/>
            <pc:sldMk cId="3364151057" sldId="2146846498"/>
            <ac:spMk id="2" creationId="{E340A1D8-5DEA-B2E4-A4AF-102D6A0D1539}"/>
          </ac:spMkLst>
        </pc:spChg>
        <pc:spChg chg="add mod">
          <ac:chgData name="Adam Choate" userId="v2xMTj5a9bgQjJdC94l5DOaSNXkOmXW2Jq76HBNF/oA=" providerId="None" clId="Web-{79831061-B23A-4CFD-88B2-7CA0534F93E2}" dt="2025-10-07T01:56:28.928" v="3917" actId="1076"/>
          <ac:spMkLst>
            <pc:docMk/>
            <pc:sldMk cId="3364151057" sldId="2146846498"/>
            <ac:spMk id="4" creationId="{EE4B2DAF-A18F-1BFC-D1DE-1A752D5EF762}"/>
          </ac:spMkLst>
        </pc:spChg>
        <pc:spChg chg="add mod">
          <ac:chgData name="Adam Choate" userId="v2xMTj5a9bgQjJdC94l5DOaSNXkOmXW2Jq76HBNF/oA=" providerId="None" clId="Web-{79831061-B23A-4CFD-88B2-7CA0534F93E2}" dt="2025-10-07T01:57:01.882" v="3921" actId="20577"/>
          <ac:spMkLst>
            <pc:docMk/>
            <pc:sldMk cId="3364151057" sldId="2146846498"/>
            <ac:spMk id="5" creationId="{B72B2B78-2DB1-7878-FC2C-FF81443C1C73}"/>
          </ac:spMkLst>
        </pc:spChg>
      </pc:sldChg>
      <pc:sldChg chg="modSp">
        <pc:chgData name="Adam Choate" userId="v2xMTj5a9bgQjJdC94l5DOaSNXkOmXW2Jq76HBNF/oA=" providerId="None" clId="Web-{79831061-B23A-4CFD-88B2-7CA0534F93E2}" dt="2025-10-06T21:26:57.348" v="398" actId="1076"/>
        <pc:sldMkLst>
          <pc:docMk/>
          <pc:sldMk cId="4017539588" sldId="2146846505"/>
        </pc:sldMkLst>
        <pc:spChg chg="mod">
          <ac:chgData name="Adam Choate" userId="v2xMTj5a9bgQjJdC94l5DOaSNXkOmXW2Jq76HBNF/oA=" providerId="None" clId="Web-{79831061-B23A-4CFD-88B2-7CA0534F93E2}" dt="2025-10-06T21:26:57.348" v="398" actId="1076"/>
          <ac:spMkLst>
            <pc:docMk/>
            <pc:sldMk cId="4017539588" sldId="2146846505"/>
            <ac:spMk id="10" creationId="{5CF2DB09-6298-3761-2C70-53053065DAF9}"/>
          </ac:spMkLst>
        </pc:spChg>
      </pc:sldChg>
      <pc:sldChg chg="addSp delSp modSp new">
        <pc:chgData name="Adam Choate" userId="v2xMTj5a9bgQjJdC94l5DOaSNXkOmXW2Jq76HBNF/oA=" providerId="None" clId="Web-{79831061-B23A-4CFD-88B2-7CA0534F93E2}" dt="2025-10-07T01:09:57.311" v="2933" actId="20577"/>
        <pc:sldMkLst>
          <pc:docMk/>
          <pc:sldMk cId="2754556730" sldId="2146846506"/>
        </pc:sldMkLst>
        <pc:spChg chg="add mod">
          <ac:chgData name="Adam Choate" userId="v2xMTj5a9bgQjJdC94l5DOaSNXkOmXW2Jq76HBNF/oA=" providerId="None" clId="Web-{79831061-B23A-4CFD-88B2-7CA0534F93E2}" dt="2025-10-07T01:09:57.311" v="2933" actId="20577"/>
          <ac:spMkLst>
            <pc:docMk/>
            <pc:sldMk cId="2754556730" sldId="2146846506"/>
            <ac:spMk id="7" creationId="{5B48DEB4-E709-D478-37F2-F0D9AE245219}"/>
          </ac:spMkLst>
        </pc:spChg>
        <pc:spChg chg="add mod">
          <ac:chgData name="Adam Choate" userId="v2xMTj5a9bgQjJdC94l5DOaSNXkOmXW2Jq76HBNF/oA=" providerId="None" clId="Web-{79831061-B23A-4CFD-88B2-7CA0534F93E2}" dt="2025-10-06T21:27:15.677" v="403" actId="20577"/>
          <ac:spMkLst>
            <pc:docMk/>
            <pc:sldMk cId="2754556730" sldId="2146846506"/>
            <ac:spMk id="11" creationId="{AA1D8127-B5D6-A935-ABBC-470EC793E862}"/>
          </ac:spMkLst>
        </pc:spChg>
        <pc:picChg chg="add mod ord">
          <ac:chgData name="Adam Choate" userId="v2xMTj5a9bgQjJdC94l5DOaSNXkOmXW2Jq76HBNF/oA=" providerId="None" clId="Web-{79831061-B23A-4CFD-88B2-7CA0534F93E2}" dt="2025-10-06T21:14:04.866" v="362" actId="1076"/>
          <ac:picMkLst>
            <pc:docMk/>
            <pc:sldMk cId="2754556730" sldId="2146846506"/>
            <ac:picMk id="5" creationId="{EA39A3DF-13CA-3E8A-B830-E11F30EA5F5D}"/>
          </ac:picMkLst>
        </pc:picChg>
      </pc:sldChg>
      <pc:sldChg chg="modSp add ord replId">
        <pc:chgData name="Adam Choate" userId="v2xMTj5a9bgQjJdC94l5DOaSNXkOmXW2Jq76HBNF/oA=" providerId="None" clId="Web-{79831061-B23A-4CFD-88B2-7CA0534F93E2}" dt="2025-10-06T21:57:13.587" v="870" actId="20577"/>
        <pc:sldMkLst>
          <pc:docMk/>
          <pc:sldMk cId="1020136414" sldId="2146846507"/>
        </pc:sldMkLst>
        <pc:spChg chg="mod">
          <ac:chgData name="Adam Choate" userId="v2xMTj5a9bgQjJdC94l5DOaSNXkOmXW2Jq76HBNF/oA=" providerId="None" clId="Web-{79831061-B23A-4CFD-88B2-7CA0534F93E2}" dt="2025-10-06T21:57:13.587" v="870" actId="20577"/>
          <ac:spMkLst>
            <pc:docMk/>
            <pc:sldMk cId="1020136414" sldId="2146846507"/>
            <ac:spMk id="4" creationId="{203247E2-7B26-2D43-5A2E-38B2CCE0C953}"/>
          </ac:spMkLst>
        </pc:spChg>
      </pc:sldChg>
      <pc:sldChg chg="delSp modSp add replId">
        <pc:chgData name="Adam Choate" userId="v2xMTj5a9bgQjJdC94l5DOaSNXkOmXW2Jq76HBNF/oA=" providerId="None" clId="Web-{79831061-B23A-4CFD-88B2-7CA0534F93E2}" dt="2025-10-07T00:44:15.237" v="2373" actId="20577"/>
        <pc:sldMkLst>
          <pc:docMk/>
          <pc:sldMk cId="246587076" sldId="2146846509"/>
        </pc:sldMkLst>
        <pc:spChg chg="mod">
          <ac:chgData name="Adam Choate" userId="v2xMTj5a9bgQjJdC94l5DOaSNXkOmXW2Jq76HBNF/oA=" providerId="None" clId="Web-{79831061-B23A-4CFD-88B2-7CA0534F93E2}" dt="2025-10-07T00:44:15.237" v="2373" actId="20577"/>
          <ac:spMkLst>
            <pc:docMk/>
            <pc:sldMk cId="246587076" sldId="2146846509"/>
            <ac:spMk id="2" creationId="{EA327372-BBAF-36B5-CBB1-BFE96E3DB16E}"/>
          </ac:spMkLst>
        </pc:spChg>
      </pc:sldChg>
    </pc:docChg>
  </pc:docChgLst>
  <pc:docChgLst>
    <pc:chgData name="Adam Choate" userId="v2xMTj5a9bgQjJdC94l5DOaSNXkOmXW2Jq76HBNF/oA=" providerId="None" clId="Web-{039046DA-29AB-4F63-BB7D-7A0DA005E299}"/>
    <pc:docChg chg="modSld">
      <pc:chgData name="Adam Choate" userId="v2xMTj5a9bgQjJdC94l5DOaSNXkOmXW2Jq76HBNF/oA=" providerId="None" clId="Web-{039046DA-29AB-4F63-BB7D-7A0DA005E299}" dt="2025-10-24T19:45:14.915" v="40" actId="1076"/>
      <pc:docMkLst>
        <pc:docMk/>
      </pc:docMkLst>
      <pc:sldChg chg="modSp">
        <pc:chgData name="Adam Choate" userId="v2xMTj5a9bgQjJdC94l5DOaSNXkOmXW2Jq76HBNF/oA=" providerId="None" clId="Web-{039046DA-29AB-4F63-BB7D-7A0DA005E299}" dt="2025-10-24T19:45:14.915" v="40" actId="1076"/>
        <pc:sldMkLst>
          <pc:docMk/>
          <pc:sldMk cId="2011439082" sldId="2146846519"/>
        </pc:sldMkLst>
        <pc:spChg chg="mod">
          <ac:chgData name="Adam Choate" userId="v2xMTj5a9bgQjJdC94l5DOaSNXkOmXW2Jq76HBNF/oA=" providerId="None" clId="Web-{039046DA-29AB-4F63-BB7D-7A0DA005E299}" dt="2025-10-24T19:45:14.915" v="40" actId="1076"/>
          <ac:spMkLst>
            <pc:docMk/>
            <pc:sldMk cId="2011439082" sldId="2146846519"/>
            <ac:spMk id="5" creationId="{933163AC-8013-CC4A-A6DD-BD42432AF03D}"/>
          </ac:spMkLst>
        </pc:spChg>
      </pc:sldChg>
    </pc:docChg>
  </pc:docChgLst>
  <pc:docChgLst>
    <pc:chgData name="Adam Choate" userId="v2xMTj5a9bgQjJdC94l5DOaSNXkOmXW2Jq76HBNF/oA=" providerId="None" clId="Web-{E050B987-63E9-4C3A-B87D-46C0F0E00541}"/>
    <pc:docChg chg="mod addSld modSld">
      <pc:chgData name="Adam Choate" userId="v2xMTj5a9bgQjJdC94l5DOaSNXkOmXW2Jq76HBNF/oA=" providerId="None" clId="Web-{E050B987-63E9-4C3A-B87D-46C0F0E00541}" dt="2025-10-10T23:36:20.674" v="291" actId="20577"/>
      <pc:docMkLst>
        <pc:docMk/>
      </pc:docMkLst>
      <pc:sldChg chg="addSp delSp modSp add modCm">
        <pc:chgData name="Adam Choate" userId="v2xMTj5a9bgQjJdC94l5DOaSNXkOmXW2Jq76HBNF/oA=" providerId="None" clId="Web-{E050B987-63E9-4C3A-B87D-46C0F0E00541}" dt="2025-10-10T23:36:20.674" v="291" actId="20577"/>
        <pc:sldMkLst>
          <pc:docMk/>
          <pc:sldMk cId="3529290220" sldId="2146846515"/>
        </pc:sldMkLst>
        <pc:spChg chg="add mod">
          <ac:chgData name="Adam Choate" userId="v2xMTj5a9bgQjJdC94l5DOaSNXkOmXW2Jq76HBNF/oA=" providerId="None" clId="Web-{E050B987-63E9-4C3A-B87D-46C0F0E00541}" dt="2025-10-10T23:02:41.828" v="15" actId="1076"/>
          <ac:spMkLst>
            <pc:docMk/>
            <pc:sldMk cId="3529290220" sldId="2146846515"/>
            <ac:spMk id="3" creationId="{886CE4A5-BAFA-F630-BF49-168B8AC4A88B}"/>
          </ac:spMkLst>
        </pc:spChg>
        <pc:spChg chg="add mod">
          <ac:chgData name="Adam Choate" userId="v2xMTj5a9bgQjJdC94l5DOaSNXkOmXW2Jq76HBNF/oA=" providerId="None" clId="Web-{E050B987-63E9-4C3A-B87D-46C0F0E00541}" dt="2025-10-10T23:29:42.612" v="271" actId="20577"/>
          <ac:spMkLst>
            <pc:docMk/>
            <pc:sldMk cId="3529290220" sldId="2146846515"/>
            <ac:spMk id="6" creationId="{FCC3B67E-03A0-90E5-9047-2917B979DC25}"/>
          </ac:spMkLst>
        </pc:spChg>
        <pc:spChg chg="add mod">
          <ac:chgData name="Adam Choate" userId="v2xMTj5a9bgQjJdC94l5DOaSNXkOmXW2Jq76HBNF/oA=" providerId="None" clId="Web-{E050B987-63E9-4C3A-B87D-46C0F0E00541}" dt="2025-10-10T23:36:20.674" v="291" actId="20577"/>
          <ac:spMkLst>
            <pc:docMk/>
            <pc:sldMk cId="3529290220" sldId="2146846515"/>
            <ac:spMk id="8" creationId="{85E23E79-4115-E5FD-2BB1-15A7809AED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am Choate" userId="v2xMTj5a9bgQjJdC94l5DOaSNXkOmXW2Jq76HBNF/oA=" providerId="None" clId="Web-{E050B987-63E9-4C3A-B87D-46C0F0E00541}" dt="2025-10-10T23:29:19.252" v="270" actId="20577"/>
              <pc2:cmMkLst xmlns:pc2="http://schemas.microsoft.com/office/powerpoint/2019/9/main/command">
                <pc:docMk/>
                <pc:sldMk cId="3529290220" sldId="2146846515"/>
                <pc2:cmMk id="{8AB4ACDC-B9D4-48CE-8235-E9235008C599}"/>
              </pc2:cmMkLst>
            </pc226:cmChg>
          </p:ext>
        </pc:extLst>
      </pc:sldChg>
    </pc:docChg>
  </pc:docChgLst>
  <pc:docChgLst>
    <pc:chgData name="Adam Choate" userId="v2xMTj5a9bgQjJdC94l5DOaSNXkOmXW2Jq76HBNF/oA=" providerId="None" clId="Web-{0A46768F-8F6B-41C6-B66F-EC33E3EBDA54}"/>
    <pc:docChg chg="addSld modSld">
      <pc:chgData name="Adam Choate" userId="v2xMTj5a9bgQjJdC94l5DOaSNXkOmXW2Jq76HBNF/oA=" providerId="None" clId="Web-{0A46768F-8F6B-41C6-B66F-EC33E3EBDA54}" dt="2025-10-09T21:55:58.430" v="1941" actId="1076"/>
      <pc:docMkLst>
        <pc:docMk/>
      </pc:docMkLst>
      <pc:sldChg chg="addSp delSp modSp">
        <pc:chgData name="Adam Choate" userId="v2xMTj5a9bgQjJdC94l5DOaSNXkOmXW2Jq76HBNF/oA=" providerId="None" clId="Web-{0A46768F-8F6B-41C6-B66F-EC33E3EBDA54}" dt="2025-10-09T20:55:45.340" v="1748" actId="20577"/>
        <pc:sldMkLst>
          <pc:docMk/>
          <pc:sldMk cId="3808160696" sldId="2146846483"/>
        </pc:sldMkLst>
        <pc:spChg chg="add mod">
          <ac:chgData name="Adam Choate" userId="v2xMTj5a9bgQjJdC94l5DOaSNXkOmXW2Jq76HBNF/oA=" providerId="None" clId="Web-{0A46768F-8F6B-41C6-B66F-EC33E3EBDA54}" dt="2025-10-09T20:55:45.340" v="1748" actId="20577"/>
          <ac:spMkLst>
            <pc:docMk/>
            <pc:sldMk cId="3808160696" sldId="2146846483"/>
            <ac:spMk id="4" creationId="{9E6CF470-3DF0-C6F4-1350-21E819111CB2}"/>
          </ac:spMkLst>
        </pc:spChg>
      </pc:sldChg>
      <pc:sldChg chg="delSp modSp">
        <pc:chgData name="Adam Choate" userId="v2xMTj5a9bgQjJdC94l5DOaSNXkOmXW2Jq76HBNF/oA=" providerId="None" clId="Web-{0A46768F-8F6B-41C6-B66F-EC33E3EBDA54}" dt="2025-10-09T20:56:21.903" v="1757" actId="20577"/>
        <pc:sldMkLst>
          <pc:docMk/>
          <pc:sldMk cId="1237206216" sldId="2146846502"/>
        </pc:sldMkLst>
        <pc:spChg chg="mod">
          <ac:chgData name="Adam Choate" userId="v2xMTj5a9bgQjJdC94l5DOaSNXkOmXW2Jq76HBNF/oA=" providerId="None" clId="Web-{0A46768F-8F6B-41C6-B66F-EC33E3EBDA54}" dt="2025-10-09T17:13:09.017" v="374" actId="1076"/>
          <ac:spMkLst>
            <pc:docMk/>
            <pc:sldMk cId="1237206216" sldId="2146846502"/>
            <ac:spMk id="2" creationId="{FF8C6692-523A-A031-C436-B76C2213ADF2}"/>
          </ac:spMkLst>
        </pc:spChg>
        <pc:spChg chg="mod">
          <ac:chgData name="Adam Choate" userId="v2xMTj5a9bgQjJdC94l5DOaSNXkOmXW2Jq76HBNF/oA=" providerId="None" clId="Web-{0A46768F-8F6B-41C6-B66F-EC33E3EBDA54}" dt="2025-10-09T20:56:21.903" v="1757" actId="20577"/>
          <ac:spMkLst>
            <pc:docMk/>
            <pc:sldMk cId="1237206216" sldId="2146846502"/>
            <ac:spMk id="3" creationId="{19A13B85-9F35-4040-9F5A-AAED2DF544C1}"/>
          </ac:spMkLst>
        </pc:spChg>
      </pc:sldChg>
      <pc:sldChg chg="modSp">
        <pc:chgData name="Adam Choate" userId="v2xMTj5a9bgQjJdC94l5DOaSNXkOmXW2Jq76HBNF/oA=" providerId="None" clId="Web-{0A46768F-8F6B-41C6-B66F-EC33E3EBDA54}" dt="2025-10-09T21:31:09.933" v="1931" actId="1076"/>
        <pc:sldMkLst>
          <pc:docMk/>
          <pc:sldMk cId="3046066757" sldId="2146846504"/>
        </pc:sldMkLst>
        <pc:spChg chg="mod">
          <ac:chgData name="Adam Choate" userId="v2xMTj5a9bgQjJdC94l5DOaSNXkOmXW2Jq76HBNF/oA=" providerId="None" clId="Web-{0A46768F-8F6B-41C6-B66F-EC33E3EBDA54}" dt="2025-10-09T21:31:09.917" v="1930" actId="1076"/>
          <ac:spMkLst>
            <pc:docMk/>
            <pc:sldMk cId="3046066757" sldId="2146846504"/>
            <ac:spMk id="10" creationId="{90784BA8-0A36-3C52-7BD9-3EEB1D080BF8}"/>
          </ac:spMkLst>
        </pc:spChg>
        <pc:spChg chg="mod">
          <ac:chgData name="Adam Choate" userId="v2xMTj5a9bgQjJdC94l5DOaSNXkOmXW2Jq76HBNF/oA=" providerId="None" clId="Web-{0A46768F-8F6B-41C6-B66F-EC33E3EBDA54}" dt="2025-10-09T21:31:09.933" v="1931" actId="1076"/>
          <ac:spMkLst>
            <pc:docMk/>
            <pc:sldMk cId="3046066757" sldId="2146846504"/>
            <ac:spMk id="15" creationId="{4EA0FF2F-0103-49D8-54CC-5EC330E67651}"/>
          </ac:spMkLst>
        </pc:spChg>
      </pc:sldChg>
      <pc:sldChg chg="addSp delSp modSp">
        <pc:chgData name="Adam Choate" userId="v2xMTj5a9bgQjJdC94l5DOaSNXkOmXW2Jq76HBNF/oA=" providerId="None" clId="Web-{0A46768F-8F6B-41C6-B66F-EC33E3EBDA54}" dt="2025-10-09T21:32:55.481" v="1935" actId="1076"/>
        <pc:sldMkLst>
          <pc:docMk/>
          <pc:sldMk cId="3120042875" sldId="2146846512"/>
        </pc:sldMkLst>
        <pc:spChg chg="add mod">
          <ac:chgData name="Adam Choate" userId="v2xMTj5a9bgQjJdC94l5DOaSNXkOmXW2Jq76HBNF/oA=" providerId="None" clId="Web-{0A46768F-8F6B-41C6-B66F-EC33E3EBDA54}" dt="2025-10-09T21:32:21.012" v="1934" actId="20577"/>
          <ac:spMkLst>
            <pc:docMk/>
            <pc:sldMk cId="3120042875" sldId="2146846512"/>
            <ac:spMk id="3" creationId="{EF152009-8A0D-936C-9A3B-231E04FDF7A5}"/>
          </ac:spMkLst>
        </pc:spChg>
        <pc:spChg chg="mod">
          <ac:chgData name="Adam Choate" userId="v2xMTj5a9bgQjJdC94l5DOaSNXkOmXW2Jq76HBNF/oA=" providerId="None" clId="Web-{0A46768F-8F6B-41C6-B66F-EC33E3EBDA54}" dt="2025-10-09T21:32:55.481" v="1935" actId="1076"/>
          <ac:spMkLst>
            <pc:docMk/>
            <pc:sldMk cId="3120042875" sldId="2146846512"/>
            <ac:spMk id="16" creationId="{E963CE5C-6F6A-7220-F639-CFD730034A42}"/>
          </ac:spMkLst>
        </pc:spChg>
      </pc:sldChg>
      <pc:sldChg chg="modSp add replId">
        <pc:chgData name="Adam Choate" userId="v2xMTj5a9bgQjJdC94l5DOaSNXkOmXW2Jq76HBNF/oA=" providerId="None" clId="Web-{0A46768F-8F6B-41C6-B66F-EC33E3EBDA54}" dt="2025-10-09T20:54:55.386" v="1730" actId="20577"/>
        <pc:sldMkLst>
          <pc:docMk/>
          <pc:sldMk cId="906594431" sldId="2146846514"/>
        </pc:sldMkLst>
        <pc:spChg chg="mod">
          <ac:chgData name="Adam Choate" userId="v2xMTj5a9bgQjJdC94l5DOaSNXkOmXW2Jq76HBNF/oA=" providerId="None" clId="Web-{0A46768F-8F6B-41C6-B66F-EC33E3EBDA54}" dt="2025-10-09T20:54:55.386" v="1730" actId="20577"/>
          <ac:spMkLst>
            <pc:docMk/>
            <pc:sldMk cId="906594431" sldId="2146846514"/>
            <ac:spMk id="5" creationId="{950CA061-AC5C-5184-80AA-18B302D07CEE}"/>
          </ac:spMkLst>
        </pc:spChg>
        <pc:spChg chg="mod">
          <ac:chgData name="Adam Choate" userId="v2xMTj5a9bgQjJdC94l5DOaSNXkOmXW2Jq76HBNF/oA=" providerId="None" clId="Web-{0A46768F-8F6B-41C6-B66F-EC33E3EBDA54}" dt="2025-10-09T17:12:42.438" v="372" actId="20577"/>
          <ac:spMkLst>
            <pc:docMk/>
            <pc:sldMk cId="906594431" sldId="2146846514"/>
            <ac:spMk id="16" creationId="{432DC859-BB78-00A5-73FC-A90F0A539FB5}"/>
          </ac:spMkLst>
        </pc:spChg>
      </pc:sldChg>
    </pc:docChg>
  </pc:docChgLst>
</pc:chgInfo>
</file>

<file path=ppt/comments/modernComment_7FF64733_D25CB1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B4ACDC-B9D4-48CE-8235-E9235008C599}" authorId="{261F6299-DDE6-3259-222C-7A63F3E9A387}" created="2025-10-10T23:13:39.1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29290220" sldId="2146846515"/>
      <ac:spMk id="6" creationId="{FCC3B67E-03A0-90E5-9047-2917B979DC25}"/>
      <ac:txMk cp="278" len="29">
        <ac:context len="601" hash="756769409"/>
      </ac:txMk>
    </ac:txMkLst>
    <p188:pos x="2714625" y="2981325"/>
    <p188:txBody>
      <a:bodyPr/>
      <a:lstStyle/>
      <a:p>
        <a:r>
          <a:rPr lang="en-US"/>
          <a:t>Could not find adult estimate of prevalence strangely. I found 8.5% of adults quoted in 2021. So about 258 million adults in USA, 8.5%, roughly 21,930,000 Americans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FBF7-8329-5344-8B49-003D3301511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1FE5-D2A1-2649-925B-43ACEA84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6BAE3-4DF0-D628-7D24-A8FC30E8B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32A1C-67BF-5F3E-ECEF-B79B0D965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DC807-1920-342B-A6E8-C5ECFFC50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6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C2449-32A3-20F6-E816-F0520FAA8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E92E2-B4A6-F7DA-E4DC-5651D42D1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9C0BB-E905-EAC0-5758-640E70AB7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9A489-2C61-3E60-BF3D-B6EEE30F9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5A523-C685-C2BF-128B-02A764B1F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819A0-87B1-2621-C86D-18397CD95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8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72C1C-CE0E-FF25-95C9-B18947A1C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B95EB-89D2-1116-BF24-027BEA58D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8C391-629E-6D61-9A2D-A28BDE4E2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7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FE2E8-8C18-A485-D72E-E40983BAB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D10F4-7A9E-0F38-CF14-DCFD60359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D736C-B468-7EF1-6670-BBA1B526C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9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A2090-C419-E7D2-4B71-D4B7B4AC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BE224-67A1-0D3D-FF79-C6028B572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37AF58-524F-A649-8873-13D1EF56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1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F335F-A522-53D8-73A6-0CCF2D9F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4B332-DA0A-D5F1-21DE-294D01B3B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C9875-A5C6-A865-611B-4C03CCDD5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7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91082-4AC4-ACB1-91C3-0C0AD9CC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1629F-18AD-6163-303B-B29F03AFB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62034-0CB2-21F5-33D2-02D4FA241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9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27D46-8366-6345-ABFE-2B667D8E8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07FA9-7F74-8E4C-345C-8EFF065CB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B4253-1DAF-9676-0BA7-90EC7CF30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F8CDA-6251-8AFE-ABF4-5E35C6328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F966D-80B5-CE77-6FDE-9F5211735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5A93F-685F-47D1-CC95-1E1FAD5D9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CB8BD-5243-2492-3312-0F6E5E68D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6B9C6-E960-1DF4-3EB8-202107D53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9A8A7-1ED0-7370-CFD8-DE4F0A958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2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AC3C-D146-B80F-0D7E-358661CE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DCD18-EC78-8337-03E6-D93DD9E3A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AF044-889B-B4F0-1C4C-6E65986D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01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62DF-5F73-C4B9-1406-0F15ADBB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A7E87-1C0B-FA31-28FE-7057DB9A0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6CA3E-9D67-42CF-F1FA-5F907196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3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EA843-6F1C-AC26-A9A9-12B13C35B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F30BA2-47A0-2B2C-2857-D353ABE04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C053C-9457-E491-602F-C5C3D02E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6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D1CBA-FB60-04CC-1E48-BD358C07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DCA7B-9547-6FC3-94CD-FC77BE166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32975B-49D1-B8B7-8ADB-9F551551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16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571E-79FE-1635-0027-C6A2131B7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FA903-2E3A-2972-7DE2-112160224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599E1-0E17-6C28-CED8-7AA25F2AA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6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9FC1F-3FE7-2691-EC72-4B88E7C9D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1F515-018F-8721-7FEF-33961D8E0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D71FB-00C6-2FAF-54EB-6FCF49E6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5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61C13-8AFF-0751-70EF-6397630F1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BA022-CB0D-313A-8191-76D6D0FB5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4A40B-5606-DEFA-CEA4-4F68BBB94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2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230E7-EC59-E25D-F060-8AA8FBE0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D9D99C-2917-4788-37FA-3F0F3930F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7C1EE-A927-68C7-4C05-FCEC8BE45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2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183D1-DD60-C21B-D4C3-2491C40E2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2C608-C3A2-6ABE-3F40-5BEDE5699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4F42A-1E93-B18D-1788-DF0680330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9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A5A8C-8E65-4596-6092-7D9787FAD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31BDA1-1729-0046-C360-F67EE9E2C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7827D1-763D-AE95-5BFD-4D8BBCF8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2BE16-7AD8-AED4-422F-A7602B5DE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332A8-73CB-C796-138F-CB6FCADF8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2C6EC-DA48-EB6D-ECA5-7346F5A1B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48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5118-7462-7024-D553-EB602D67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B05F-D06B-5CFA-17F9-0E1A75C5E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D4F3-D45B-7265-E395-8D33A6C4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24FF9-2D99-A354-8762-FA0EC111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019D-6923-80F2-0570-D9B811A1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7D50-3731-77FA-AE00-A57B11B4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CE713-D367-ACA9-9A45-A4C32D1C3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B7A5A-D5C4-D86C-954A-8B186759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31A7F-86DE-9D04-B324-681A5019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95FD-A517-80F2-79FC-C458250C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3BA02-BAF4-25CD-A7FA-BE3A90C41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A5AE0-8834-E174-4496-61AA402F1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BFC8F-3D6C-D26F-69F9-6C82F904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5A85B-21CD-B5BD-E73B-48EE24FB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9DA2-8013-2500-D844-C982E0BB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3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89E777D0-3240-08CE-6B6C-B33B910B8490}"/>
              </a:ext>
            </a:extLst>
          </p:cNvPr>
          <p:cNvSpPr>
            <a:spLocks/>
          </p:cNvSpPr>
          <p:nvPr/>
        </p:nvSpPr>
        <p:spPr bwMode="auto">
          <a:xfrm>
            <a:off x="6452303" y="3405019"/>
            <a:ext cx="2883156" cy="3467971"/>
          </a:xfrm>
          <a:custGeom>
            <a:avLst/>
            <a:gdLst>
              <a:gd name="T0" fmla="*/ 1198 w 1198"/>
              <a:gd name="T1" fmla="*/ 0 h 1441"/>
              <a:gd name="T2" fmla="*/ 0 w 1198"/>
              <a:gd name="T3" fmla="*/ 1441 h 1441"/>
              <a:gd name="T4" fmla="*/ 1198 w 1198"/>
              <a:gd name="T5" fmla="*/ 1441 h 1441"/>
              <a:gd name="T6" fmla="*/ 1198 w 1198"/>
              <a:gd name="T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8" h="1441">
                <a:moveTo>
                  <a:pt x="1198" y="0"/>
                </a:moveTo>
                <a:lnTo>
                  <a:pt x="0" y="1441"/>
                </a:lnTo>
                <a:lnTo>
                  <a:pt x="1198" y="1441"/>
                </a:lnTo>
                <a:lnTo>
                  <a:pt x="1198" y="0"/>
                </a:lnTo>
                <a:close/>
              </a:path>
            </a:pathLst>
          </a:custGeom>
          <a:solidFill>
            <a:srgbClr val="006A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FEA81A2-6893-518C-6AF3-37C987789C86}"/>
              </a:ext>
            </a:extLst>
          </p:cNvPr>
          <p:cNvSpPr>
            <a:spLocks/>
          </p:cNvSpPr>
          <p:nvPr/>
        </p:nvSpPr>
        <p:spPr bwMode="auto">
          <a:xfrm>
            <a:off x="9318471" y="3405019"/>
            <a:ext cx="2873529" cy="3467971"/>
          </a:xfrm>
          <a:custGeom>
            <a:avLst/>
            <a:gdLst>
              <a:gd name="T0" fmla="*/ 0 w 1194"/>
              <a:gd name="T1" fmla="*/ 0 h 1441"/>
              <a:gd name="T2" fmla="*/ 1194 w 1194"/>
              <a:gd name="T3" fmla="*/ 1441 h 1441"/>
              <a:gd name="T4" fmla="*/ 0 w 1194"/>
              <a:gd name="T5" fmla="*/ 1441 h 1441"/>
              <a:gd name="T6" fmla="*/ 0 w 1194"/>
              <a:gd name="T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441">
                <a:moveTo>
                  <a:pt x="0" y="0"/>
                </a:moveTo>
                <a:lnTo>
                  <a:pt x="1194" y="1441"/>
                </a:lnTo>
                <a:lnTo>
                  <a:pt x="0" y="1441"/>
                </a:lnTo>
                <a:lnTo>
                  <a:pt x="0" y="0"/>
                </a:lnTo>
                <a:close/>
              </a:path>
            </a:pathLst>
          </a:custGeom>
          <a:solidFill>
            <a:srgbClr val="D73D0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CE4FDB43-7466-4B74-330E-836DA9504C90}"/>
              </a:ext>
            </a:extLst>
          </p:cNvPr>
          <p:cNvSpPr>
            <a:spLocks/>
          </p:cNvSpPr>
          <p:nvPr/>
        </p:nvSpPr>
        <p:spPr bwMode="auto">
          <a:xfrm flipH="1" flipV="1">
            <a:off x="9322151" y="0"/>
            <a:ext cx="2883156" cy="3467971"/>
          </a:xfrm>
          <a:custGeom>
            <a:avLst/>
            <a:gdLst>
              <a:gd name="T0" fmla="*/ 1198 w 1198"/>
              <a:gd name="T1" fmla="*/ 0 h 1441"/>
              <a:gd name="T2" fmla="*/ 0 w 1198"/>
              <a:gd name="T3" fmla="*/ 1441 h 1441"/>
              <a:gd name="T4" fmla="*/ 1198 w 1198"/>
              <a:gd name="T5" fmla="*/ 1441 h 1441"/>
              <a:gd name="T6" fmla="*/ 1198 w 1198"/>
              <a:gd name="T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8" h="1441">
                <a:moveTo>
                  <a:pt x="1198" y="0"/>
                </a:moveTo>
                <a:lnTo>
                  <a:pt x="0" y="1441"/>
                </a:lnTo>
                <a:lnTo>
                  <a:pt x="1198" y="1441"/>
                </a:lnTo>
                <a:lnTo>
                  <a:pt x="1198" y="0"/>
                </a:lnTo>
                <a:close/>
              </a:path>
            </a:pathLst>
          </a:custGeom>
          <a:solidFill>
            <a:srgbClr val="0085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EA39DB9-F1B4-F4E9-CF4D-717B0CD747DA}"/>
              </a:ext>
            </a:extLst>
          </p:cNvPr>
          <p:cNvSpPr>
            <a:spLocks/>
          </p:cNvSpPr>
          <p:nvPr/>
        </p:nvSpPr>
        <p:spPr bwMode="auto">
          <a:xfrm flipH="1" flipV="1">
            <a:off x="6465610" y="0"/>
            <a:ext cx="2873530" cy="3467971"/>
          </a:xfrm>
          <a:custGeom>
            <a:avLst/>
            <a:gdLst>
              <a:gd name="T0" fmla="*/ 0 w 1194"/>
              <a:gd name="T1" fmla="*/ 0 h 1441"/>
              <a:gd name="T2" fmla="*/ 1194 w 1194"/>
              <a:gd name="T3" fmla="*/ 1441 h 1441"/>
              <a:gd name="T4" fmla="*/ 0 w 1194"/>
              <a:gd name="T5" fmla="*/ 1441 h 1441"/>
              <a:gd name="T6" fmla="*/ 0 w 1194"/>
              <a:gd name="T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441">
                <a:moveTo>
                  <a:pt x="0" y="0"/>
                </a:moveTo>
                <a:lnTo>
                  <a:pt x="1194" y="1441"/>
                </a:lnTo>
                <a:lnTo>
                  <a:pt x="0" y="144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8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rgbClr val="006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rgbClr val="D73D09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05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rgbClr val="006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rgbClr val="006A8E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rgbClr val="D73D09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992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176159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203953" y="4480359"/>
            <a:ext cx="2550984" cy="2195012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083966" cy="254489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rgbClr val="D73D0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8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rgbClr val="D73D09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811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rgbClr val="D73D0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rgbClr val="0085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50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rgbClr val="D73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rgbClr val="00859B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sp>
        <p:nvSpPr>
          <p:cNvPr id="20" name="Freeform: Shape 28">
            <a:extLst>
              <a:ext uri="{FF2B5EF4-FFF2-40B4-BE49-F238E27FC236}">
                <a16:creationId xmlns:a16="http://schemas.microsoft.com/office/drawing/2014/main" id="{ED0348C7-D83F-0AD7-2539-41219A795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32285" y="4000041"/>
            <a:ext cx="2883780" cy="2894664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1" name="Freeform: Shape 25">
            <a:extLst>
              <a:ext uri="{FF2B5EF4-FFF2-40B4-BE49-F238E27FC236}">
                <a16:creationId xmlns:a16="http://schemas.microsoft.com/office/drawing/2014/main" id="{E911AA2D-BE77-278D-CD2E-2EB3E180F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221372" y="4867733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006A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B6CE0BA6-C0FD-AC39-6C31-8477E0CAF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88550" y="584498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Image 2">
            <a:extLst>
              <a:ext uri="{FF2B5EF4-FFF2-40B4-BE49-F238E27FC236}">
                <a16:creationId xmlns:a16="http://schemas.microsoft.com/office/drawing/2014/main" id="{666AD1A4-36DE-12F3-BB78-BA678A59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958647" y="549284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rgbClr val="D73D09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67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rgbClr val="006A8E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D73D09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59B">
              <a:alpha val="50000"/>
            </a:srgb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rgbClr val="D73D09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rgbClr val="006A8E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FB04-E184-99A8-46F3-5D4DC067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73AF-4B28-185C-ED96-0A4BA7B19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1F3E0-3483-7635-38E4-21598296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18A77-9378-7C42-594C-D9E2F64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00E1-30E6-CF7A-96A5-9EC2A5F2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8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rgbClr val="D73D09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14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rgbClr val="D73D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537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197A-64FD-BE5D-A315-5D6DDAF0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F3465-E706-23B0-272A-A3C56B4B8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AF4E6-6F8E-5F7F-6D18-000545CC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66FA-008C-13D1-842A-8E6B1995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1D94D-E559-5571-6EB8-722C18B9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2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8DD5-35EC-D4D6-5AC7-9F8EDA40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68D6-6B0D-00FB-9A54-337523F00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71BA1-9C08-FA60-AEFF-299A6069D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E639-7040-358F-99D3-B290D103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941AA-385E-43B5-7C13-7107536E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60D60-1C26-E583-1C08-375A55FC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D60C-B819-7711-D28D-9F65DF04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52BF-74EE-6F5F-C58E-411809BDF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B0F0D-EDB2-129F-37E0-59E2D080B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358FF-FF16-A23F-DC4C-E78BE7E81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2C61C-F352-83D0-64AB-29B27DEFC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58ABE-D60D-44F9-3BC5-44BA8273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6CF7C-03ED-71BA-1E01-7FF27883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5CA39-2B4D-7692-9ED1-93642E71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C132-844F-D02F-DC07-A89AAC92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AFCE3-7F49-7174-63B2-C7E3E509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6C544-5979-5B39-6EBB-E22499F3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23BB9-5DFE-CC6D-D1A7-9A221B4D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60487-8053-B258-75B3-D744FE0F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CB8EA-3ACB-1C6C-CE71-DCEEB5E9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AE34-F856-FE32-9277-54302CEC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1054-4730-664E-70AE-B7DE5628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DB6A-4654-74E7-2B86-E3C8203A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3E96C-0EB7-4B50-A8C1-008233E9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C023D-CFD6-C913-E930-A0B171BF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98BC4-489C-85F1-975D-2D66204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C2B83-CAC1-5BEC-1520-EBCF84A4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6F35-BC71-86E7-134B-0390566E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164CB-9918-FBD7-92CB-5F678B197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B7493-798A-84A6-573C-57F550986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C3799-F966-CE66-21FA-1DFBD5C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3C830-5E68-9337-C61C-335CA2DF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4434-EF7D-CBA2-2A1A-179AC895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F65F2-839E-9A8D-9473-6949C808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5F471-E551-B7EC-5575-0383B3C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9F2CB-8D82-695D-FC49-91ECEDF22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2408A-9D4D-4F4E-B265-FFD652AF81D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BDA7A-C542-F34A-B1AD-5E4761A6E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45ED8-7096-7C4E-BA16-7DEC99AF8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DAB846-DD4F-8B4C-BB8F-795F6ED4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945/ajcn.115.123216" TargetMode="External"/><Relationship Id="rId13" Type="http://schemas.openxmlformats.org/officeDocument/2006/relationships/hyperlink" Target="https://newsroom.heart.org/news/heart-disease-remains-leading-cause-of-death-as-key-health-risk-factors-continue-to-rise" TargetMode="External"/><Relationship Id="rId18" Type="http://schemas.openxmlformats.org/officeDocument/2006/relationships/hyperlink" Target="https://doi.org/10.1186/s12963-018-0166-4" TargetMode="External"/><Relationship Id="rId3" Type="http://schemas.openxmlformats.org/officeDocument/2006/relationships/hyperlink" Target="https://www.cdc.gov/diabetes/php/data-research/index.html" TargetMode="External"/><Relationship Id="rId21" Type="http://schemas.openxmlformats.org/officeDocument/2006/relationships/hyperlink" Target="https://www.niddk.nih.gov/health-information/diabetes/overview/risk-factors-type-2-diabetes" TargetMode="External"/><Relationship Id="rId7" Type="http://schemas.openxmlformats.org/officeDocument/2006/relationships/hyperlink" Target="https://www.who.int/news-room/fact-sheets/detail/diabetes" TargetMode="External"/><Relationship Id="rId12" Type="http://schemas.openxmlformats.org/officeDocument/2006/relationships/hyperlink" Target="https://www.cdc.gov/nchs/hus/topics/heart-disease-prevalence.htm" TargetMode="External"/><Relationship Id="rId17" Type="http://schemas.openxmlformats.org/officeDocument/2006/relationships/hyperlink" Target="https://doi.org/10.1161/CIR.0000000000001258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doi.org/10.1161/CIR.0000000000001256" TargetMode="External"/><Relationship Id="rId20" Type="http://schemas.openxmlformats.org/officeDocument/2006/relationships/hyperlink" Target="https://doi.org/10.1016/S0140-6736(23)01301-6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oi.org/10.1016/S0140-6736(18)31812-9" TargetMode="External"/><Relationship Id="rId11" Type="http://schemas.openxmlformats.org/officeDocument/2006/relationships/hyperlink" Target="https://doi.org/10.1007/s10654-017-0243-1" TargetMode="External"/><Relationship Id="rId5" Type="http://schemas.openxmlformats.org/officeDocument/2006/relationships/hyperlink" Target="https://doi.org/10.1093/eurjpc/zwae281" TargetMode="External"/><Relationship Id="rId15" Type="http://schemas.openxmlformats.org/officeDocument/2006/relationships/hyperlink" Target="https://doi.org/10.1016/j.cbi.2025.111489" TargetMode="External"/><Relationship Id="rId23" Type="http://schemas.openxmlformats.org/officeDocument/2006/relationships/hyperlink" Target="https://doi.org/10.1161/CIR.0000000000001123" TargetMode="External"/><Relationship Id="rId10" Type="http://schemas.openxmlformats.org/officeDocument/2006/relationships/hyperlink" Target="https://doi.org/10.6065/apem.2040074.037" TargetMode="External"/><Relationship Id="rId19" Type="http://schemas.openxmlformats.org/officeDocument/2006/relationships/hyperlink" Target="https://www.acc.org/Latest-in-Cardiology/Journal-Scans/2025/09/24/21/17/http%3a%2f%2fwww.acc.org%2fLatest-in-Cardiology%2fJournal-Scans%2f2025%2f09%2f24%2f21%2f17%2fNew-Global-Burden" TargetMode="External"/><Relationship Id="rId4" Type="http://schemas.openxmlformats.org/officeDocument/2006/relationships/hyperlink" Target="https://doi.org/10.3390/nu11020338" TargetMode="External"/><Relationship Id="rId9" Type="http://schemas.openxmlformats.org/officeDocument/2006/relationships/hyperlink" Target="https://doi.org/10.1111/joim.13333" TargetMode="External"/><Relationship Id="rId14" Type="http://schemas.openxmlformats.org/officeDocument/2006/relationships/hyperlink" Target="https://doi.org/10.3390/nu16070943" TargetMode="External"/><Relationship Id="rId22" Type="http://schemas.openxmlformats.org/officeDocument/2006/relationships/hyperlink" Target="https://doi.org/10.3389/fnut.2024.138625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64733_D25CB1EC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12" y="3829"/>
            <a:ext cx="5376624" cy="3929127"/>
          </a:xfrm>
        </p:spPr>
        <p:txBody>
          <a:bodyPr vert="horz" lIns="91440" tIns="0" rIns="9144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4200"/>
              </a:spcAft>
            </a:pPr>
            <a:r>
              <a:rPr lang="en-US" sz="8800" b="1" dirty="0"/>
              <a:t>Culinary Medicine Workshop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AD453-9D5C-90D4-26E5-31AF5E264272}"/>
              </a:ext>
            </a:extLst>
          </p:cNvPr>
          <p:cNvSpPr/>
          <p:nvPr/>
        </p:nvSpPr>
        <p:spPr>
          <a:xfrm>
            <a:off x="7301948" y="4292600"/>
            <a:ext cx="1325217" cy="123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orange text&#10;&#10;AI-generated content may be incorrect.">
            <a:extLst>
              <a:ext uri="{FF2B5EF4-FFF2-40B4-BE49-F238E27FC236}">
                <a16:creationId xmlns:a16="http://schemas.microsoft.com/office/drawing/2014/main" id="{98DB0986-7850-B358-03D4-4BE9818D66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034"/>
          <a:stretch>
            <a:fillRect/>
          </a:stretch>
        </p:blipFill>
        <p:spPr>
          <a:xfrm>
            <a:off x="6622411" y="1466511"/>
            <a:ext cx="4009508" cy="47619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F5EE92-C7E7-BA06-CD92-B0EB4C3502EC}"/>
              </a:ext>
            </a:extLst>
          </p:cNvPr>
          <p:cNvSpPr txBox="1"/>
          <p:nvPr/>
        </p:nvSpPr>
        <p:spPr>
          <a:xfrm>
            <a:off x="269706" y="3662453"/>
            <a:ext cx="6109252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Dairy in Health Practice</a:t>
            </a:r>
          </a:p>
          <a:p>
            <a:r>
              <a:rPr lang="en-US" sz="2800" b="1" dirty="0"/>
              <a:t>October 30th, 2025</a:t>
            </a:r>
          </a:p>
          <a:p>
            <a:r>
              <a:rPr lang="en-US" sz="2800" b="1" dirty="0"/>
              <a:t>Presented by: Adam Choate</a:t>
            </a:r>
          </a:p>
        </p:txBody>
      </p:sp>
      <p:pic>
        <p:nvPicPr>
          <p:cNvPr id="15" name="Picture 14" descr="Orange text on a black background&#10;&#10;AI-generated content may be incorrect.">
            <a:extLst>
              <a:ext uri="{FF2B5EF4-FFF2-40B4-BE49-F238E27FC236}">
                <a16:creationId xmlns:a16="http://schemas.microsoft.com/office/drawing/2014/main" id="{641F10A7-DFE6-FCD6-E9CF-84FE8FEB5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1" y="5285095"/>
            <a:ext cx="4799463" cy="14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8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5DBA2-363F-7DCD-2A65-4F63155C4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DBB95-B7C1-9C51-890D-9CD550F15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CE73C-615C-5A79-DF06-BDF28F334587}"/>
              </a:ext>
            </a:extLst>
          </p:cNvPr>
          <p:cNvSpPr txBox="1"/>
          <p:nvPr/>
        </p:nvSpPr>
        <p:spPr>
          <a:xfrm>
            <a:off x="412676" y="374432"/>
            <a:ext cx="817617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The Burden of Chronic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6E7FD-7C1F-1763-5EB4-12166D1C7F31}"/>
              </a:ext>
            </a:extLst>
          </p:cNvPr>
          <p:cNvSpPr txBox="1"/>
          <p:nvPr/>
        </p:nvSpPr>
        <p:spPr>
          <a:xfrm>
            <a:off x="309155" y="1023901"/>
            <a:ext cx="8589316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/>
              <a:t>Financial burden: </a:t>
            </a:r>
          </a:p>
          <a:p>
            <a:r>
              <a:rPr lang="en-US" sz="2400" dirty="0"/>
              <a:t>Estimated direct and indirect cost of </a:t>
            </a:r>
            <a:r>
              <a:rPr lang="en-US" sz="2400" b="1" u="sng" dirty="0"/>
              <a:t>diagnosed diabetes</a:t>
            </a:r>
            <a:r>
              <a:rPr lang="en-US" sz="2400" dirty="0"/>
              <a:t> in the United States:</a:t>
            </a:r>
          </a:p>
          <a:p>
            <a:pPr marL="285750" indent="-285750">
              <a:buFont typeface="Calibri"/>
              <a:buChar char="-"/>
            </a:pPr>
            <a:r>
              <a:rPr lang="en-US" sz="2400" b="1" dirty="0"/>
              <a:t>$413 billion in 2022 (CDC, 2024)</a:t>
            </a:r>
          </a:p>
          <a:p>
            <a:pPr marL="285750" indent="-285750">
              <a:buFont typeface="Calibri"/>
              <a:buChar char="-"/>
            </a:pPr>
            <a:r>
              <a:rPr lang="en-US" sz="2400" dirty="0"/>
              <a:t>Direct = medical costs; indirect = lost productivity, unemployment, premature mortality.</a:t>
            </a:r>
            <a:endParaRPr lang="en-US" sz="2400" b="1" dirty="0"/>
          </a:p>
          <a:p>
            <a:pPr marL="285750" indent="-285750">
              <a:buFont typeface="Calibri"/>
              <a:buChar char="-"/>
            </a:pPr>
            <a:endParaRPr lang="en-US" sz="2400" dirty="0"/>
          </a:p>
          <a:p>
            <a:r>
              <a:rPr lang="en-US" sz="2400" dirty="0"/>
              <a:t>Estimated cost of </a:t>
            </a:r>
            <a:r>
              <a:rPr lang="en-US" sz="2400" b="1" u="sng" dirty="0"/>
              <a:t>diabetes</a:t>
            </a:r>
            <a:r>
              <a:rPr lang="en-US" sz="2400" b="1" dirty="0"/>
              <a:t> </a:t>
            </a:r>
            <a:r>
              <a:rPr lang="en-US" sz="2400" dirty="0"/>
              <a:t>globally (Ong et al. 2023)</a:t>
            </a:r>
          </a:p>
          <a:p>
            <a:pPr marL="285750" indent="-285750">
              <a:buFont typeface="Calibri"/>
              <a:buChar char="-"/>
            </a:pPr>
            <a:r>
              <a:rPr lang="en-US" sz="2400" b="1" dirty="0"/>
              <a:t>$966 billion in 2021</a:t>
            </a:r>
          </a:p>
          <a:p>
            <a:pPr marL="285750" indent="-285750">
              <a:buFont typeface="Calibri"/>
              <a:buChar char="-"/>
            </a:pPr>
            <a:r>
              <a:rPr lang="en-US" sz="2400" b="1" dirty="0"/>
              <a:t>$1.05 trillion in 2045</a:t>
            </a:r>
          </a:p>
          <a:p>
            <a:pPr marL="285750" indent="-285750">
              <a:buFont typeface="Calibri"/>
              <a:buChar char="-"/>
            </a:pPr>
            <a:endParaRPr lang="en-US" sz="2400" dirty="0"/>
          </a:p>
          <a:p>
            <a:r>
              <a:rPr lang="en-US" sz="2400" dirty="0"/>
              <a:t>Estimated direct and indirect cost of in </a:t>
            </a:r>
            <a:r>
              <a:rPr lang="en-US" sz="2400" b="1" u="sng" dirty="0"/>
              <a:t>CVD</a:t>
            </a:r>
            <a:r>
              <a:rPr lang="en-US" sz="2400" b="1" dirty="0"/>
              <a:t> </a:t>
            </a:r>
            <a:r>
              <a:rPr lang="en-US" sz="2400" dirty="0"/>
              <a:t>the United States (Kazi et al., 2024):</a:t>
            </a:r>
          </a:p>
          <a:p>
            <a:pPr marL="285750" indent="-285750">
              <a:buFont typeface="Calibri"/>
              <a:buChar char="-"/>
            </a:pPr>
            <a:r>
              <a:rPr lang="en-US" sz="2400" b="1" dirty="0"/>
              <a:t>$627 billion in 2020 </a:t>
            </a:r>
          </a:p>
          <a:p>
            <a:pPr marL="285750" indent="-285750">
              <a:buFont typeface="Calibri"/>
              <a:buChar char="-"/>
            </a:pPr>
            <a:r>
              <a:rPr lang="en-US" sz="2400" b="1" dirty="0"/>
              <a:t>$1.84 trillion in 2050</a:t>
            </a:r>
          </a:p>
          <a:p>
            <a:endParaRPr lang="en-US" u="sng" dirty="0"/>
          </a:p>
          <a:p>
            <a:pPr marL="285750" indent="-285750">
              <a:buFont typeface="Calibri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4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E5561EE-26D1-DC19-EDAF-549798B2623F}"/>
              </a:ext>
            </a:extLst>
          </p:cNvPr>
          <p:cNvSpPr txBox="1"/>
          <p:nvPr/>
        </p:nvSpPr>
        <p:spPr>
          <a:xfrm>
            <a:off x="3622600" y="115200"/>
            <a:ext cx="826697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Diabetes Mellitus – Background Info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DB534-E4CA-5EF8-D2C9-26E12FE1D785}"/>
              </a:ext>
            </a:extLst>
          </p:cNvPr>
          <p:cNvSpPr txBox="1"/>
          <p:nvPr/>
        </p:nvSpPr>
        <p:spPr>
          <a:xfrm>
            <a:off x="3641735" y="762954"/>
            <a:ext cx="8228922" cy="62016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b="1" dirty="0"/>
              <a:t>Insulin</a:t>
            </a:r>
            <a:r>
              <a:rPr lang="en-US" sz="1900" dirty="0"/>
              <a:t> = anabolic hormone controlling the uptake of carbohydrates </a:t>
            </a:r>
            <a:endParaRPr lang="en-US" dirty="0"/>
          </a:p>
          <a:p>
            <a:pPr marL="342900" indent="-342900">
              <a:buFont typeface="Calibri"/>
              <a:buChar char="-"/>
            </a:pPr>
            <a:r>
              <a:rPr lang="en-US" sz="1900" dirty="0"/>
              <a:t>Released by beta cells of the pancreas when blood glucose is high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sz="1900" dirty="0"/>
              <a:t>Countered by glucagon, which stimulates glucose release and production</a:t>
            </a:r>
          </a:p>
          <a:p>
            <a:pPr marL="285750" indent="-285750">
              <a:buFont typeface="Calibri"/>
              <a:buChar char="-"/>
            </a:pPr>
            <a:endParaRPr lang="en-US" sz="1900" dirty="0"/>
          </a:p>
          <a:p>
            <a:r>
              <a:rPr lang="en-US" sz="1900" b="1" dirty="0"/>
              <a:t>Diabetes is an array of endocrine disorders resulting from insulin production and action defects. (T1, T2, Gestational, prediabetes, other causal) </a:t>
            </a:r>
            <a:endParaRPr lang="en-US" sz="1900" dirty="0"/>
          </a:p>
          <a:p>
            <a:pPr marL="285750" indent="-285750">
              <a:buFont typeface="Calibri"/>
              <a:buChar char="-"/>
            </a:pPr>
            <a:r>
              <a:rPr lang="en-US" sz="1900" b="1" dirty="0"/>
              <a:t>Diabetes = hyperglycemia (high blood glucose)</a:t>
            </a:r>
          </a:p>
          <a:p>
            <a:pPr marL="285750" indent="-285750">
              <a:buFont typeface="Calibri"/>
              <a:buChar char="-"/>
            </a:pPr>
            <a:endParaRPr lang="en-US" sz="1900" b="1" dirty="0"/>
          </a:p>
          <a:p>
            <a:r>
              <a:rPr lang="en-US" sz="1900" b="1" dirty="0"/>
              <a:t>Type 1 = </a:t>
            </a:r>
            <a:r>
              <a:rPr lang="en-US" sz="1900" dirty="0"/>
              <a:t>autoimmune disorder resulting in the cellular destruction of pancreatic beta cells (absolute insulin deficiency) </a:t>
            </a:r>
          </a:p>
          <a:p>
            <a:endParaRPr lang="en-US" sz="1900" dirty="0"/>
          </a:p>
          <a:p>
            <a:r>
              <a:rPr lang="en-US" sz="1900" b="1" dirty="0"/>
              <a:t>Type 2</a:t>
            </a:r>
            <a:r>
              <a:rPr lang="en-US" sz="1900" dirty="0"/>
              <a:t> = progressive defective insulin secretion with insulin resistance</a:t>
            </a:r>
          </a:p>
          <a:p>
            <a:endParaRPr lang="en-US" sz="1900" dirty="0"/>
          </a:p>
          <a:p>
            <a:r>
              <a:rPr lang="en-US" sz="1900" b="1" dirty="0"/>
              <a:t>Gestational </a:t>
            </a:r>
            <a:r>
              <a:rPr lang="en-US" sz="1900" dirty="0"/>
              <a:t>= diagnosed in second or third trimester of pregnancy (no clear cause)</a:t>
            </a:r>
          </a:p>
          <a:p>
            <a:endParaRPr lang="en-US" sz="1900" dirty="0"/>
          </a:p>
          <a:p>
            <a:r>
              <a:rPr lang="en-US" sz="1900" b="1" dirty="0"/>
              <a:t>Other causes </a:t>
            </a:r>
            <a:r>
              <a:rPr lang="en-US" sz="1900" dirty="0"/>
              <a:t>= drug or chemically induced, genetic defect, cystic fibrosis or other disease of the pancreas like pancreatitis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FFE4-C1EF-CBB8-9922-CA25E846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D9C7A1-534E-B8C1-7E6D-FDD9466C0D65}"/>
              </a:ext>
            </a:extLst>
          </p:cNvPr>
          <p:cNvSpPr txBox="1"/>
          <p:nvPr/>
        </p:nvSpPr>
        <p:spPr>
          <a:xfrm>
            <a:off x="3622600" y="115200"/>
            <a:ext cx="826697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Type-2 Diabetes Mellitus (T2DM) - Etiology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27372-BBAF-36B5-CBB1-BFE96E3DB16E}"/>
              </a:ext>
            </a:extLst>
          </p:cNvPr>
          <p:cNvSpPr txBox="1"/>
          <p:nvPr/>
        </p:nvSpPr>
        <p:spPr>
          <a:xfrm>
            <a:off x="3622685" y="1315404"/>
            <a:ext cx="827185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T2DM can occur at any age, even during childhood, however it most commonly develops &gt;45 years of age</a:t>
            </a:r>
          </a:p>
          <a:p>
            <a:endParaRPr lang="en-US" sz="2000" dirty="0"/>
          </a:p>
          <a:p>
            <a:r>
              <a:rPr lang="en-US" sz="2000" dirty="0"/>
              <a:t>T2DM is polygenic (development is multi-factorial)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/>
              <a:t>Modifiable risk factors (NIH, 2022): 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Physical inactivity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Overweight and obesity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Low consumption of fruits and vegetables (complex carbohydrates, fiber)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Low consumption of fiber-rich whole grains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High consumption of refined carbohydrates (simple sugars)</a:t>
            </a:r>
          </a:p>
          <a:p>
            <a:pPr marL="800100" lvl="1" indent="-342900">
              <a:buFont typeface="Calibri"/>
              <a:buChar char="-"/>
            </a:pPr>
            <a:r>
              <a:rPr lang="en-US" sz="2000" dirty="0"/>
              <a:t>Beverages high in added sugars</a:t>
            </a:r>
            <a:endParaRPr lang="en-US" dirty="0"/>
          </a:p>
          <a:p>
            <a:pPr marL="800100" lvl="1" indent="-342900">
              <a:buFont typeface="Calibri"/>
              <a:buChar char="-"/>
            </a:pPr>
            <a:r>
              <a:rPr lang="en-US" sz="2000" dirty="0"/>
              <a:t>Table sugar (sucrose), high-fructose corn syrup: "added sugar"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Large meals, excessive snacking / overnutrition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16CC0-9075-FDC6-8FB3-256972A51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54CAA53-BBA1-B3E0-A176-D98937F23DBC}"/>
              </a:ext>
            </a:extLst>
          </p:cNvPr>
          <p:cNvSpPr txBox="1"/>
          <p:nvPr/>
        </p:nvSpPr>
        <p:spPr>
          <a:xfrm>
            <a:off x="3622600" y="143775"/>
            <a:ext cx="826697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Type-2 Diabetes Mellitus (T2DM) -</a:t>
            </a:r>
          </a:p>
          <a:p>
            <a:r>
              <a:rPr lang="en-US" sz="3600" b="1" dirty="0"/>
              <a:t>Pathophysiology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80429-1B88-8F2D-A01F-1972C4567FF8}"/>
              </a:ext>
            </a:extLst>
          </p:cNvPr>
          <p:cNvSpPr txBox="1"/>
          <p:nvPr/>
        </p:nvSpPr>
        <p:spPr>
          <a:xfrm>
            <a:off x="3539240" y="1349890"/>
            <a:ext cx="8784619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Insulin resistance in adipose tissue and muscle</a:t>
            </a:r>
            <a:r>
              <a:rPr lang="en-US" dirty="0"/>
              <a:t> caused by an abnormality associated with glucose transport; the body's preferred source of energy.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Pancreatic beta-cells </a:t>
            </a:r>
            <a:r>
              <a:rPr lang="en-US" b="1" dirty="0"/>
              <a:t>produce more insulin</a:t>
            </a:r>
            <a:r>
              <a:rPr lang="en-US" dirty="0"/>
              <a:t> to keep up with increasing insulin resistance, </a:t>
            </a:r>
            <a:r>
              <a:rPr lang="en-US" b="1" dirty="0"/>
              <a:t>temporarily preventing hyperglycemia</a:t>
            </a:r>
          </a:p>
          <a:p>
            <a:pPr marL="342900" indent="-342900">
              <a:buAutoNum type="arabicPeriod"/>
            </a:pPr>
            <a:r>
              <a:rPr lang="en-US" b="1" dirty="0"/>
              <a:t>Increased secretion gradually wanes,</a:t>
            </a:r>
            <a:r>
              <a:rPr lang="en-US" dirty="0"/>
              <a:t> and the beta-cells can no longer prevent hyperglycemia. Beta-cell function begins to decline</a:t>
            </a:r>
          </a:p>
          <a:p>
            <a:pPr marL="342900" indent="-342900">
              <a:buAutoNum type="arabicPeriod"/>
            </a:pPr>
            <a:r>
              <a:rPr lang="en-US" dirty="0"/>
              <a:t>Beta cell </a:t>
            </a:r>
            <a:r>
              <a:rPr lang="en-US" b="1" dirty="0"/>
              <a:t>dysfunction leads to insulin resistance and hyperglycemia</a:t>
            </a:r>
          </a:p>
          <a:p>
            <a:pPr marL="800100" lvl="1" indent="-342900">
              <a:buFont typeface="Calibri"/>
              <a:buChar char="-"/>
            </a:pPr>
            <a:r>
              <a:rPr lang="en-US" dirty="0"/>
              <a:t>The body continues to produce insulin, however insufficient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Initially progresses asymptomatically. Symptoms then include:</a:t>
            </a:r>
          </a:p>
          <a:p>
            <a:pPr marL="285750" indent="-285750">
              <a:buFont typeface="Calibri"/>
              <a:buChar char="-"/>
            </a:pPr>
            <a:r>
              <a:rPr lang="en-US" b="1" dirty="0"/>
              <a:t>Weight loss, growth impairment (adolescence), blurred vision, frequent urination, excessive thirst</a:t>
            </a:r>
          </a:p>
          <a:p>
            <a:pPr lvl="1"/>
            <a:endParaRPr lang="en-US" dirty="0"/>
          </a:p>
          <a:p>
            <a:r>
              <a:rPr lang="en-US" dirty="0"/>
              <a:t>Functional disruptions can lead to vascular complications and organ failure: </a:t>
            </a:r>
            <a:endParaRPr lang="en-US" b="1" dirty="0"/>
          </a:p>
          <a:p>
            <a:pPr marL="285750" indent="-285750">
              <a:buFont typeface="Calibri"/>
              <a:buChar char="-"/>
            </a:pPr>
            <a:r>
              <a:rPr lang="en-US" b="1" dirty="0"/>
              <a:t>Neuropathy </a:t>
            </a:r>
            <a:r>
              <a:rPr lang="en-US" dirty="0"/>
              <a:t>(nerve damage, ulcers and infection, can lead to </a:t>
            </a:r>
            <a:r>
              <a:rPr lang="en-US" b="1" dirty="0"/>
              <a:t>amputation</a:t>
            </a:r>
            <a:r>
              <a:rPr lang="en-US" dirty="0"/>
              <a:t>)</a:t>
            </a:r>
          </a:p>
          <a:p>
            <a:pPr marL="285750" indent="-285750">
              <a:buFont typeface="Calibri"/>
              <a:buChar char="-"/>
            </a:pPr>
            <a:r>
              <a:rPr lang="en-US" b="1" dirty="0"/>
              <a:t>Retinopathy </a:t>
            </a:r>
            <a:r>
              <a:rPr lang="en-US" dirty="0"/>
              <a:t>(blurred vision, can result in </a:t>
            </a:r>
            <a:r>
              <a:rPr lang="en-US" b="1" dirty="0"/>
              <a:t>blindness</a:t>
            </a:r>
            <a:r>
              <a:rPr lang="en-US" dirty="0"/>
              <a:t>)</a:t>
            </a:r>
          </a:p>
          <a:p>
            <a:pPr marL="285750" indent="-285750">
              <a:buFont typeface="Calibri"/>
              <a:buChar char="-"/>
            </a:pPr>
            <a:r>
              <a:rPr lang="en-US" b="1" dirty="0"/>
              <a:t>Nephropathy </a:t>
            </a:r>
            <a:r>
              <a:rPr lang="en-US" dirty="0"/>
              <a:t>(kidney damage, can lead to </a:t>
            </a:r>
            <a:r>
              <a:rPr lang="en-US" b="1" dirty="0"/>
              <a:t>kidney failure</a:t>
            </a:r>
            <a:r>
              <a:rPr lang="en-US" dirty="0"/>
              <a:t>)</a:t>
            </a:r>
          </a:p>
          <a:p>
            <a:pPr marL="285750" indent="-285750">
              <a:buFont typeface="Calibri"/>
              <a:buChar char="-"/>
            </a:pPr>
            <a:r>
              <a:rPr lang="en-US" b="1" dirty="0"/>
              <a:t>Cardiovascular disease </a:t>
            </a:r>
            <a:r>
              <a:rPr lang="en-US" dirty="0"/>
              <a:t>(heart attack, stroke, heart failure)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75E0F-B226-529C-C164-5DE6619BC2AD}"/>
              </a:ext>
            </a:extLst>
          </p:cNvPr>
          <p:cNvSpPr txBox="1"/>
          <p:nvPr/>
        </p:nvSpPr>
        <p:spPr>
          <a:xfrm>
            <a:off x="3660518" y="1651579"/>
            <a:ext cx="8315847" cy="427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8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91B7-DDFC-57DC-37F7-80501779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4C9CBA-4FE3-841B-0FB6-79A96F7839C0}"/>
              </a:ext>
            </a:extLst>
          </p:cNvPr>
          <p:cNvSpPr txBox="1"/>
          <p:nvPr/>
        </p:nvSpPr>
        <p:spPr>
          <a:xfrm>
            <a:off x="3622600" y="124725"/>
            <a:ext cx="826697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Type-2 Diabetes Mellitus (T2DM) -</a:t>
            </a:r>
          </a:p>
          <a:p>
            <a:r>
              <a:rPr lang="en-US" sz="3600" b="1" dirty="0"/>
              <a:t>Treatment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0A1D8-5DEA-B2E4-A4AF-102D6A0D1539}"/>
              </a:ext>
            </a:extLst>
          </p:cNvPr>
          <p:cNvSpPr txBox="1"/>
          <p:nvPr/>
        </p:nvSpPr>
        <p:spPr>
          <a:xfrm>
            <a:off x="3624769" y="1313414"/>
            <a:ext cx="378918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Management: </a:t>
            </a:r>
          </a:p>
          <a:p>
            <a:pPr marL="457200" indent="-457200">
              <a:buAutoNum type="arabicPeriod"/>
            </a:pPr>
            <a:r>
              <a:rPr lang="en-US" dirty="0"/>
              <a:t>Diet and lifestyle changes </a:t>
            </a:r>
          </a:p>
          <a:p>
            <a:pPr marL="457200" indent="-457200">
              <a:buAutoNum type="arabicPeriod"/>
            </a:pPr>
            <a:r>
              <a:rPr lang="en-US" dirty="0"/>
              <a:t>Weight-loss</a:t>
            </a:r>
          </a:p>
          <a:p>
            <a:pPr marL="457200" indent="-457200">
              <a:buAutoNum type="arabicPeriod"/>
            </a:pPr>
            <a:r>
              <a:rPr lang="en-US" dirty="0"/>
              <a:t>Oral medication: metformin</a:t>
            </a:r>
          </a:p>
          <a:p>
            <a:pPr marL="457200" indent="-457200">
              <a:buAutoNum type="arabicPeriod"/>
            </a:pPr>
            <a:r>
              <a:rPr lang="en-US" dirty="0"/>
              <a:t>Exogenous insulin (various forms)</a:t>
            </a:r>
          </a:p>
          <a:p>
            <a:pPr marL="914400" lvl="1" indent="-457200">
              <a:buAutoNum type="alphaLcParenR"/>
            </a:pPr>
            <a:r>
              <a:rPr lang="en-US" dirty="0"/>
              <a:t>Syringe</a:t>
            </a:r>
          </a:p>
          <a:p>
            <a:pPr marL="914400" lvl="1" indent="-457200">
              <a:buAutoNum type="alphaLcParenR"/>
            </a:pPr>
            <a:r>
              <a:rPr lang="en-US" dirty="0"/>
              <a:t>Insulin pen</a:t>
            </a:r>
          </a:p>
          <a:p>
            <a:pPr marL="914400" lvl="1" indent="-457200">
              <a:buAutoNum type="alphaLcParenR"/>
            </a:pPr>
            <a:r>
              <a:rPr lang="en-US" dirty="0"/>
              <a:t>Insulin pump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B2DAF-A18F-1BFC-D1DE-1A752D5EF762}"/>
              </a:ext>
            </a:extLst>
          </p:cNvPr>
          <p:cNvSpPr txBox="1"/>
          <p:nvPr/>
        </p:nvSpPr>
        <p:spPr>
          <a:xfrm>
            <a:off x="7939191" y="1721245"/>
            <a:ext cx="38535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Blood glucose monitoring:</a:t>
            </a:r>
          </a:p>
          <a:p>
            <a:pPr marL="457200" indent="-457200">
              <a:buAutoNum type="arabicPeriod"/>
            </a:pPr>
            <a:r>
              <a:rPr lang="en-US" dirty="0"/>
              <a:t>Capillary blood glucose testing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Pin-prick and glucometer</a:t>
            </a:r>
          </a:p>
          <a:p>
            <a:pPr marL="457200" indent="-457200">
              <a:buAutoNum type="arabicPeriod"/>
            </a:pPr>
            <a:r>
              <a:rPr lang="en-US" dirty="0"/>
              <a:t>Continuous Glucose Monitoring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Sensor patch scanned with a reader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B2B78-2DB1-7878-FC2C-FF81443C1C73}"/>
              </a:ext>
            </a:extLst>
          </p:cNvPr>
          <p:cNvSpPr txBox="1"/>
          <p:nvPr/>
        </p:nvSpPr>
        <p:spPr>
          <a:xfrm>
            <a:off x="3660174" y="4089181"/>
            <a:ext cx="813157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Fasted blood glucose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+mn-lt"/>
                <a:cs typeface="+mn-lt"/>
              </a:rPr>
              <a:t>Normal = &lt;100 mg/dL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dirty="0"/>
              <a:t>Possible prediabetes = 100-125 mg/dL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Diabetes = 126 mg/dL</a:t>
            </a:r>
          </a:p>
          <a:p>
            <a:pPr marL="285750" indent="-285750">
              <a:buFont typeface="Calibri"/>
              <a:buChar char="-"/>
            </a:pPr>
            <a:endParaRPr lang="en-US" dirty="0"/>
          </a:p>
          <a:p>
            <a:r>
              <a:rPr lang="en-US" b="1" dirty="0"/>
              <a:t>HbA1c (% of glucose molecules attached to hemoglobin)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+mn-lt"/>
                <a:cs typeface="+mn-lt"/>
              </a:rPr>
              <a:t>Normal = 3.5% to 5.6% 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+mn-lt"/>
                <a:cs typeface="+mn-lt"/>
              </a:rPr>
              <a:t>Possible prediabetes =  5.7% and 6.4%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Diabetes = &gt;6.5%</a:t>
            </a:r>
          </a:p>
        </p:txBody>
      </p:sp>
    </p:spTree>
    <p:extLst>
      <p:ext uri="{BB962C8B-B14F-4D97-AF65-F5344CB8AC3E}">
        <p14:creationId xmlns:p14="http://schemas.microsoft.com/office/powerpoint/2010/main" val="336415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D518-FDE4-595F-281C-85D6EC2C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963CE5C-6F6A-7220-F639-CFD730034A42}"/>
              </a:ext>
            </a:extLst>
          </p:cNvPr>
          <p:cNvSpPr txBox="1"/>
          <p:nvPr/>
        </p:nvSpPr>
        <p:spPr>
          <a:xfrm>
            <a:off x="3431115" y="-77254"/>
            <a:ext cx="826697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Diabetes and Nutrition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52009-8A0D-936C-9A3B-231E04FDF7A5}"/>
              </a:ext>
            </a:extLst>
          </p:cNvPr>
          <p:cNvSpPr txBox="1"/>
          <p:nvPr/>
        </p:nvSpPr>
        <p:spPr>
          <a:xfrm>
            <a:off x="3517299" y="430116"/>
            <a:ext cx="8360175" cy="624786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Nutrition interventions</a:t>
            </a:r>
            <a:r>
              <a:rPr lang="en-US" sz="2000" dirty="0"/>
              <a:t> =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Manage blood glucose, blood pressure, and lipids.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Achieve and maintain healthy body weight. </a:t>
            </a:r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Consuming fruits, vegetables, fiber-rich whole grains, health-promoting fats like nuts and seeds, unsaturated cooking oils (vegetable, canola, olive)</a:t>
            </a:r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Nutrient dense low or non-fat dairy foods (milk, kefir, yogurt, cheese</a:t>
            </a:r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Minimize added sugars and limiting sodium and alcohol consumption</a:t>
            </a:r>
          </a:p>
          <a:p>
            <a:pPr marL="285750" indent="-285750">
              <a:buFont typeface="Calibri,Sans-Serif"/>
              <a:buChar char="-"/>
            </a:pPr>
            <a:endParaRPr lang="en-US" sz="2000" dirty="0"/>
          </a:p>
          <a:p>
            <a:r>
              <a:rPr lang="en-US" sz="2000" b="1" dirty="0"/>
              <a:t>The Mediterranean diet </a:t>
            </a:r>
            <a:r>
              <a:rPr lang="en-US" sz="2000" b="1" dirty="0">
                <a:ea typeface="+mn-lt"/>
                <a:cs typeface="+mn-lt"/>
              </a:rPr>
              <a:t>(</a:t>
            </a:r>
            <a:r>
              <a:rPr lang="en-US" sz="2000" b="1" err="1">
                <a:ea typeface="+mn-lt"/>
                <a:cs typeface="+mn-lt"/>
              </a:rPr>
              <a:t>MedDiet</a:t>
            </a:r>
            <a:r>
              <a:rPr lang="en-US" sz="2000" b="1" dirty="0">
                <a:ea typeface="+mn-lt"/>
                <a:cs typeface="+mn-lt"/>
              </a:rPr>
              <a:t>) (Guasch-Ferré &amp; Willett, 2021)</a:t>
            </a:r>
            <a:endParaRPr lang="en-US" sz="2000" b="1" u="sng" dirty="0"/>
          </a:p>
          <a:p>
            <a:pPr marL="342900" indent="-342900">
              <a:buFont typeface="Arial"/>
              <a:buChar char="•"/>
            </a:pPr>
            <a:r>
              <a:rPr lang="en-US" sz="2000" u="sng" dirty="0"/>
              <a:t>Consistently shown to demonstrate benefits for type-2 diabetes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High intake of fruits, vegetables, whole-grains, breads (minimally refined), potatoes, beans, nuts and seeds, fresh locally and seasonally grown foods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Fruits as deserts, with sweets containing added sugars or honey only a few times a week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High intake of olive oil (principal source of fat)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Moderate intake of dairy products (mostly cheese and yogurt)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Low or moderate intake of fish and poultry, low consumption of red meat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Wine in moderation, consumed with meals</a:t>
            </a:r>
          </a:p>
        </p:txBody>
      </p:sp>
    </p:spTree>
    <p:extLst>
      <p:ext uri="{BB962C8B-B14F-4D97-AF65-F5344CB8AC3E}">
        <p14:creationId xmlns:p14="http://schemas.microsoft.com/office/powerpoint/2010/main" val="312004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B6B99-08EA-427D-D07F-18D91A01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E30E3C9-AD3C-5C01-9C8D-E9E2362449A3}"/>
              </a:ext>
            </a:extLst>
          </p:cNvPr>
          <p:cNvSpPr txBox="1"/>
          <p:nvPr/>
        </p:nvSpPr>
        <p:spPr>
          <a:xfrm>
            <a:off x="3431115" y="900"/>
            <a:ext cx="826697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Diabetes and Nutrition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65D86-474F-0843-B524-463B17E3B675}"/>
              </a:ext>
            </a:extLst>
          </p:cNvPr>
          <p:cNvSpPr txBox="1"/>
          <p:nvPr/>
        </p:nvSpPr>
        <p:spPr>
          <a:xfrm>
            <a:off x="3517299" y="488731"/>
            <a:ext cx="8360175" cy="594008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Complex carbohydrates and whole grains (fiber rich)</a:t>
            </a:r>
            <a:endParaRPr lang="en-US" sz="2000" dirty="0"/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More complex structure takes longer to digest, slowing absorption and reducing glycemic load (how quickly food increases blood glucose)</a:t>
            </a:r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Fiber slows digestion and slows glycemic response to eating, helping improve glycemic control.</a:t>
            </a:r>
          </a:p>
          <a:p>
            <a:pPr marL="742950" lvl="1" indent="-285750">
              <a:buFont typeface="Calibri,Sans-Serif"/>
              <a:buChar char="-"/>
            </a:pPr>
            <a:r>
              <a:rPr lang="en-US" sz="2000" dirty="0"/>
              <a:t>Also feeds gut-microbiome, enhancing production of butyrate (short-chain fatty acid) which has been found to play a role in glucose homeostasis</a:t>
            </a:r>
          </a:p>
          <a:p>
            <a:r>
              <a:rPr lang="en-US" sz="2000" b="1" u="sng" dirty="0"/>
              <a:t>Protein</a:t>
            </a:r>
            <a:endParaRPr lang="en-US" sz="2000" dirty="0"/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Total consumption recommendations similar for healthy population (0.8 g/kg), comorbidities must be considered (for instance, CKD is 0.6 g/kg)</a:t>
            </a:r>
          </a:p>
          <a:p>
            <a:pPr marL="285750" indent="-285750">
              <a:buFont typeface="Calibri"/>
              <a:buChar char="-"/>
            </a:pPr>
            <a:endParaRPr lang="en-US" sz="2000" dirty="0"/>
          </a:p>
          <a:p>
            <a:r>
              <a:rPr lang="en-US" sz="2000" b="1" u="sng" dirty="0"/>
              <a:t>Probiotic foods</a:t>
            </a:r>
            <a:r>
              <a:rPr lang="en-US" sz="2000" dirty="0"/>
              <a:t> (inconclusive, but promising)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Diabetes is associated with gut dysbiosis (low microbial diversity)</a:t>
            </a:r>
          </a:p>
          <a:p>
            <a:pPr marL="285750" indent="-285750">
              <a:buFont typeface="Calibri"/>
              <a:buChar char="-"/>
            </a:pPr>
            <a:endParaRPr lang="en-US" sz="2000" dirty="0"/>
          </a:p>
          <a:p>
            <a:r>
              <a:rPr lang="en-US" sz="2000" b="1" u="sng" dirty="0"/>
              <a:t>Improving dyslipidemia/lipid profile</a:t>
            </a:r>
            <a:endParaRPr lang="en-US" sz="2000" dirty="0"/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Limiting total saturated fat consumption: substituting with unsaturated fats like cooking oils, nuts and seeds, fatty fish, avocados, yogurt, low-fat cheese and milk</a:t>
            </a:r>
          </a:p>
        </p:txBody>
      </p:sp>
    </p:spTree>
    <p:extLst>
      <p:ext uri="{BB962C8B-B14F-4D97-AF65-F5344CB8AC3E}">
        <p14:creationId xmlns:p14="http://schemas.microsoft.com/office/powerpoint/2010/main" val="341405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462" y="219418"/>
            <a:ext cx="10071075" cy="575064"/>
          </a:xfrm>
        </p:spPr>
        <p:txBody>
          <a:bodyPr/>
          <a:lstStyle/>
          <a:p>
            <a:r>
              <a:rPr lang="en-US" dirty="0">
                <a:cs typeface="Arial"/>
              </a:rPr>
              <a:t>Cardiovascular Disease (CVD) – an umbrella term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970A8-56D6-3C64-82F6-B1B91326A82D}"/>
              </a:ext>
            </a:extLst>
          </p:cNvPr>
          <p:cNvSpPr txBox="1"/>
          <p:nvPr/>
        </p:nvSpPr>
        <p:spPr>
          <a:xfrm>
            <a:off x="2219780" y="795583"/>
            <a:ext cx="9298509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Plaque:</a:t>
            </a:r>
            <a:r>
              <a:rPr lang="en-US" sz="2000" dirty="0"/>
              <a:t> </a:t>
            </a:r>
            <a:r>
              <a:rPr lang="en-US" sz="2000" dirty="0">
                <a:ea typeface="+mn-lt"/>
                <a:cs typeface="+mn-lt"/>
              </a:rPr>
              <a:t>buildup of lipids and cholesterol within the inner wall of an artery</a:t>
            </a:r>
          </a:p>
          <a:p>
            <a:endParaRPr lang="en-US" sz="2000" dirty="0"/>
          </a:p>
          <a:p>
            <a:r>
              <a:rPr lang="en-US" sz="2000" b="1" dirty="0"/>
              <a:t>Atherosclerosis: </a:t>
            </a:r>
            <a:r>
              <a:rPr lang="en-US" sz="2000" dirty="0"/>
              <a:t>arterial wall thickening due to plaque build-up reducing elasticity of arteries and blood flow</a:t>
            </a:r>
          </a:p>
          <a:p>
            <a:endParaRPr lang="en-US" sz="2000" dirty="0"/>
          </a:p>
          <a:p>
            <a:r>
              <a:rPr lang="en-US" sz="2000" b="1" dirty="0"/>
              <a:t>Cardiovascular disease refers to a group of heart diseases: </a:t>
            </a:r>
          </a:p>
          <a:p>
            <a:endParaRPr lang="en-US" sz="2000" dirty="0"/>
          </a:p>
          <a:p>
            <a:pPr marL="285750" indent="-285750">
              <a:buFont typeface="Calibri"/>
              <a:buChar char="-"/>
            </a:pPr>
            <a:r>
              <a:rPr lang="en-US" sz="2000" b="1" dirty="0"/>
              <a:t>Coronary artery disease</a:t>
            </a:r>
            <a:r>
              <a:rPr lang="en-US" sz="2000" dirty="0"/>
              <a:t> </a:t>
            </a:r>
            <a:r>
              <a:rPr lang="en-US" sz="2000" b="1" dirty="0"/>
              <a:t>(CAD) or coronary heart disease</a:t>
            </a:r>
            <a:r>
              <a:rPr lang="en-US" sz="2000" dirty="0"/>
              <a:t>: plaque buildup in the major blood vessels that supply blood to the heart, leading to reduced blood flow to the heart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Chest pains, heart attack, heart failure</a:t>
            </a:r>
          </a:p>
          <a:p>
            <a:pPr marL="285750" indent="-285750">
              <a:buFont typeface="Calibri"/>
              <a:buChar char="-"/>
            </a:pPr>
            <a:r>
              <a:rPr lang="en-US" sz="2000" b="1" dirty="0"/>
              <a:t>Cerebrovascular disease:</a:t>
            </a:r>
            <a:r>
              <a:rPr lang="en-US" sz="2000" dirty="0"/>
              <a:t> disorder of blood vessels supplying blood to the brain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Ischemic (reduced flow) stroke, hemorrhagic (bleed) stroke</a:t>
            </a:r>
          </a:p>
          <a:p>
            <a:pPr marL="285750" indent="-285750">
              <a:buFont typeface="Calibri"/>
              <a:buChar char="-"/>
            </a:pPr>
            <a:r>
              <a:rPr lang="en-US" sz="2000" b="1" dirty="0"/>
              <a:t>Peripheral artery disease (PAD): </a:t>
            </a:r>
            <a:r>
              <a:rPr lang="en-US" sz="2000" dirty="0"/>
              <a:t>narrowing of arteries supplying blood to the limbs that reduces blood flow, often in the legs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Ischemia of the limbs</a:t>
            </a:r>
          </a:p>
          <a:p>
            <a:pPr marL="285750" indent="-285750">
              <a:buFont typeface="Calibri"/>
              <a:buChar char="-"/>
            </a:pPr>
            <a:r>
              <a:rPr lang="en-US" sz="2000" b="1" dirty="0"/>
              <a:t>Aortic atherosclerosis: </a:t>
            </a:r>
            <a:r>
              <a:rPr lang="en-US" sz="2000" dirty="0"/>
              <a:t>accumulation of plaque in the aortic wall, leading to stiffening, dilation, and aneurysm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Can lead to blood clots in the aorta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AC434-90B7-3F97-80B0-B7FBCB444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6A31-53DF-5704-AC2B-9B8EC4E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327" y="141264"/>
            <a:ext cx="7700123" cy="575064"/>
          </a:xfrm>
        </p:spPr>
        <p:txBody>
          <a:bodyPr/>
          <a:lstStyle/>
          <a:p>
            <a:r>
              <a:rPr lang="en-US" dirty="0">
                <a:cs typeface="Arial"/>
              </a:rPr>
              <a:t>Cardiovascular Disease - Etiology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59167-1186-0564-E765-FC05B7EC6413}"/>
              </a:ext>
            </a:extLst>
          </p:cNvPr>
          <p:cNvSpPr txBox="1"/>
          <p:nvPr/>
        </p:nvSpPr>
        <p:spPr>
          <a:xfrm>
            <a:off x="2311426" y="716625"/>
            <a:ext cx="9483923" cy="6217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The onset of CVD is multi-factorial; diet playing a key role.</a:t>
            </a:r>
          </a:p>
          <a:p>
            <a:endParaRPr lang="en-US" sz="2000" dirty="0"/>
          </a:p>
          <a:p>
            <a:r>
              <a:rPr lang="en-US" sz="2000" b="1" dirty="0"/>
              <a:t>Hypertension</a:t>
            </a:r>
            <a:r>
              <a:rPr lang="en-US" sz="2000" dirty="0"/>
              <a:t>: elevated blood pressure for two consecutive readings, a risk factor for many cardiovascular disorders and often the root mechanism leading to CVD</a:t>
            </a:r>
          </a:p>
          <a:p>
            <a:endParaRPr lang="en-US" sz="2000" dirty="0"/>
          </a:p>
          <a:p>
            <a:r>
              <a:rPr lang="en-US" sz="2000" b="1" dirty="0"/>
              <a:t>Modifiable risk factors: 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High blood pressure and hypertension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High cholesterol (LDL: low-density lipoprotein)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Diabetes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Smoking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Obesity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Physical inactivity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Stress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High consumption of alcohol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High consumption of sodium (salt)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Genetic response to salt plays a key role: salt sensitivity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High consumption of saturated fats (red meats, processed meats, trans fats)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Low consumption of potassium (fruits, vegetables)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Low consumption of dietary fiber (grains/cereals, fruits, vegetables)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7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D6E9-5B8F-DCD2-D1A4-9FC7C41B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3788-3B93-A95A-0150-B917FC57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127" y="247993"/>
            <a:ext cx="8376398" cy="546489"/>
          </a:xfrm>
        </p:spPr>
        <p:txBody>
          <a:bodyPr/>
          <a:lstStyle/>
          <a:p>
            <a:r>
              <a:rPr lang="en-US" dirty="0">
                <a:cs typeface="Arial"/>
              </a:rPr>
              <a:t>Hypertension - Pathophysiology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8363C-F23C-A1B1-51EF-1361BDEFEF49}"/>
              </a:ext>
            </a:extLst>
          </p:cNvPr>
          <p:cNvSpPr txBox="1"/>
          <p:nvPr/>
        </p:nvSpPr>
        <p:spPr>
          <a:xfrm>
            <a:off x="2342495" y="911816"/>
            <a:ext cx="9567359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Hypertension: </a:t>
            </a:r>
          </a:p>
          <a:p>
            <a:pPr marL="285750" indent="-285750">
              <a:buFont typeface="Calibri"/>
              <a:buChar char="-"/>
            </a:pPr>
            <a:r>
              <a:rPr lang="en-US" sz="2200" b="1" dirty="0"/>
              <a:t>Essential (or primary)</a:t>
            </a:r>
            <a:r>
              <a:rPr lang="en-US" sz="2200" dirty="0"/>
              <a:t>: </a:t>
            </a:r>
            <a:endParaRPr lang="en-US" sz="2200" b="1" dirty="0"/>
          </a:p>
          <a:p>
            <a:pPr marL="742950" lvl="1" indent="-285750">
              <a:buFont typeface="Arial"/>
              <a:buChar char="•"/>
            </a:pPr>
            <a:r>
              <a:rPr lang="en-US" sz="2200" dirty="0"/>
              <a:t>Various mechanisms, including: </a:t>
            </a:r>
            <a:endParaRPr lang="en-US" sz="2200" b="1" dirty="0"/>
          </a:p>
          <a:p>
            <a:pPr marL="1200150" lvl="2" indent="-285750">
              <a:buFont typeface="Arial"/>
              <a:buChar char="•"/>
            </a:pPr>
            <a:r>
              <a:rPr lang="en-US" sz="2200" dirty="0"/>
              <a:t>Salt sensitivity: increased salt absorption resulting in vascular dilation and potentially higher pressure</a:t>
            </a:r>
            <a:endParaRPr lang="en-US" sz="2200" b="1" dirty="0"/>
          </a:p>
          <a:p>
            <a:pPr marL="1200150" lvl="2" indent="-285750">
              <a:buFont typeface="Arial"/>
              <a:buChar char="•"/>
            </a:pPr>
            <a:r>
              <a:rPr lang="en-US" sz="2200" dirty="0"/>
              <a:t>Impaired response of the renin-angiotensin-aldosterone system (</a:t>
            </a:r>
            <a:r>
              <a:rPr lang="en-US" sz="2200" b="1" dirty="0"/>
              <a:t>RAAS</a:t>
            </a:r>
            <a:r>
              <a:rPr lang="en-US" sz="2200" dirty="0"/>
              <a:t>)</a:t>
            </a:r>
          </a:p>
          <a:p>
            <a:pPr marL="1657350" lvl="3" indent="-285750">
              <a:buFont typeface="Arial"/>
              <a:buChar char="•"/>
            </a:pPr>
            <a:r>
              <a:rPr lang="en-US" sz="2200" dirty="0"/>
              <a:t>Regulating vascular contraction and salt and water homeostasis</a:t>
            </a:r>
          </a:p>
          <a:p>
            <a:pPr marL="1657350" lvl="3" indent="-285750">
              <a:buFont typeface="Arial"/>
              <a:buChar char="•"/>
            </a:pPr>
            <a:r>
              <a:rPr lang="en-US" sz="2200" dirty="0"/>
              <a:t>Blood volume, electrolyte balance 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/>
              <a:t>Increased activation of sympathetic nervous system (fight or flight, stress)</a:t>
            </a:r>
          </a:p>
          <a:p>
            <a:pPr marL="285750" indent="-285750">
              <a:buFont typeface="Calibri,Sans-Serif"/>
              <a:buChar char="-"/>
            </a:pPr>
            <a:r>
              <a:rPr lang="en-US" sz="2200" b="1" dirty="0"/>
              <a:t>Secondary</a:t>
            </a:r>
            <a:r>
              <a:rPr lang="en-US" sz="2200" dirty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/>
              <a:t>Occurs as a result of another disorder (a primary problem)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/>
              <a:t>Kidney disease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/>
              <a:t>Endocrine disorders, like diabetes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/>
              <a:t>Nervous system disorders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583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B77C7-672B-6407-7775-9A606417D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3139D9F-4E9D-9D5F-18D0-A14430028B3E}"/>
              </a:ext>
            </a:extLst>
          </p:cNvPr>
          <p:cNvSpPr txBox="1"/>
          <p:nvPr/>
        </p:nvSpPr>
        <p:spPr>
          <a:xfrm>
            <a:off x="3587676" y="44232"/>
            <a:ext cx="610925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Agenda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B6C29-5AF5-B1E9-5B41-938AEF8370D2}"/>
              </a:ext>
            </a:extLst>
          </p:cNvPr>
          <p:cNvSpPr txBox="1"/>
          <p:nvPr/>
        </p:nvSpPr>
        <p:spPr>
          <a:xfrm>
            <a:off x="3590925" y="762000"/>
            <a:ext cx="8601075" cy="5678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D73D09"/>
                </a:solidFill>
              </a:rPr>
              <a:t>1.) Introductions (who am I, who are you?)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(10 min) </a:t>
            </a:r>
            <a:endParaRPr lang="en-US" dirty="0"/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D73D09"/>
                </a:solidFill>
              </a:rPr>
              <a:t>2.) Contextualizing Diet-Related Chronic Disease in 2025</a:t>
            </a:r>
            <a:endParaRPr lang="en-US" sz="2000" dirty="0"/>
          </a:p>
          <a:p>
            <a:pPr marL="285750" indent="-285750">
              <a:buFont typeface="Arial,Sans-Serif"/>
              <a:buChar char="•"/>
            </a:pPr>
            <a:r>
              <a:rPr lang="en-US" sz="1400" dirty="0"/>
              <a:t>(10 min) </a:t>
            </a:r>
          </a:p>
          <a:p>
            <a:endParaRPr lang="en-US" sz="1050" dirty="0"/>
          </a:p>
          <a:p>
            <a:r>
              <a:rPr lang="en-US" sz="2000" b="1" dirty="0">
                <a:solidFill>
                  <a:srgbClr val="D73D09"/>
                </a:solidFill>
              </a:rPr>
              <a:t>3.) Etiology and Pathophysiology of Diabetes + Nutrition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(10 min)</a:t>
            </a:r>
            <a:endParaRPr lang="en-US" sz="1400"/>
          </a:p>
          <a:p>
            <a:endParaRPr lang="en-US" sz="1050" dirty="0"/>
          </a:p>
          <a:p>
            <a:r>
              <a:rPr lang="en-US" sz="2000" b="1" dirty="0">
                <a:solidFill>
                  <a:srgbClr val="D73D09"/>
                </a:solidFill>
              </a:rPr>
              <a:t>4.) Etiology and Pathophysiology of Cardiovascular Disease + Nutrition</a:t>
            </a:r>
            <a:endParaRPr lang="en-US" sz="2000">
              <a:solidFill>
                <a:srgbClr val="000000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 dirty="0"/>
              <a:t>(10 min)</a:t>
            </a:r>
          </a:p>
          <a:p>
            <a:pPr marL="285750" indent="-285750">
              <a:buFont typeface="Arial,Sans-Serif"/>
              <a:buChar char="•"/>
            </a:pPr>
            <a:endParaRPr lang="en-US" sz="1400" dirty="0"/>
          </a:p>
          <a:p>
            <a:r>
              <a:rPr lang="en-US" sz="2000" b="1" dirty="0">
                <a:solidFill>
                  <a:srgbClr val="D73D09"/>
                </a:solidFill>
              </a:rPr>
              <a:t>5.) More about dairy foods and health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(10 min)</a:t>
            </a:r>
            <a:endParaRPr lang="en-US" dirty="0"/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D73D09"/>
                </a:solidFill>
              </a:rPr>
              <a:t>6.) What does an RD do? What is a medically tailored meal?</a:t>
            </a:r>
            <a:endParaRPr lang="en-US" sz="2000"/>
          </a:p>
          <a:p>
            <a:pPr marL="285750" indent="-285750">
              <a:buFont typeface="Arial,Sans-Serif"/>
              <a:buChar char="•"/>
            </a:pPr>
            <a:r>
              <a:rPr lang="en-US" sz="1400" dirty="0"/>
              <a:t>(5 min)</a:t>
            </a:r>
          </a:p>
          <a:p>
            <a:endParaRPr lang="en-US" sz="1400" dirty="0"/>
          </a:p>
          <a:p>
            <a:r>
              <a:rPr lang="en-US" sz="2000" b="1" dirty="0">
                <a:solidFill>
                  <a:srgbClr val="D73D09"/>
                </a:solidFill>
              </a:rPr>
              <a:t>7.) Break out into groups and start cooking</a:t>
            </a:r>
            <a:endParaRPr lang="en-US" sz="2000"/>
          </a:p>
          <a:p>
            <a:pPr marL="285750" indent="-285750">
              <a:buFont typeface="Arial,Sans-Serif"/>
              <a:buChar char="•"/>
            </a:pPr>
            <a:r>
              <a:rPr lang="en-US" sz="1400" dirty="0"/>
              <a:t>(60 min)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D73D09"/>
                </a:solidFill>
              </a:rPr>
              <a:t>8.) Reconvene, eat, learn more together</a:t>
            </a:r>
            <a:endParaRPr lang="en-US" sz="2000">
              <a:solidFill>
                <a:srgbClr val="000000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(30 min)</a:t>
            </a:r>
            <a:endParaRPr lang="en-US" sz="1400" dirty="0"/>
          </a:p>
        </p:txBody>
      </p:sp>
      <p:pic>
        <p:nvPicPr>
          <p:cNvPr id="5" name="Picture 4" descr="A black and white symbol of a snake&#10;&#10;AI-generated content may be incorrect.">
            <a:extLst>
              <a:ext uri="{FF2B5EF4-FFF2-40B4-BE49-F238E27FC236}">
                <a16:creationId xmlns:a16="http://schemas.microsoft.com/office/drawing/2014/main" id="{41C53A0F-9DA3-F171-2BF7-64D027E0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217" y="4486275"/>
            <a:ext cx="1243791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8DCA9-4801-4E10-3479-CD929B1F1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B6CC-49C9-7F1D-7BA5-4D2A4432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2" y="47968"/>
            <a:ext cx="8376398" cy="546489"/>
          </a:xfrm>
        </p:spPr>
        <p:txBody>
          <a:bodyPr/>
          <a:lstStyle/>
          <a:p>
            <a:r>
              <a:rPr lang="en-US" dirty="0">
                <a:cs typeface="Arial"/>
              </a:rPr>
              <a:t>Atherosclerosis - Pathophysiology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D4175-5BB7-71A7-6FFB-7BCD6394BEEF}"/>
              </a:ext>
            </a:extLst>
          </p:cNvPr>
          <p:cNvSpPr txBox="1"/>
          <p:nvPr/>
        </p:nvSpPr>
        <p:spPr>
          <a:xfrm>
            <a:off x="2363010" y="590897"/>
            <a:ext cx="9732115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ea typeface="+mn-lt"/>
                <a:cs typeface="+mn-lt"/>
              </a:rPr>
              <a:t>Atherosclerosis:</a:t>
            </a:r>
            <a:endParaRPr lang="en-US" sz="22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200" dirty="0"/>
              <a:t>Response to injury of the endothelial lining of the arterial wall prompting inflammation</a:t>
            </a:r>
          </a:p>
          <a:p>
            <a:pPr marL="800100" lvl="1" indent="-342900">
              <a:buFont typeface="Calibri"/>
              <a:buChar char="-"/>
            </a:pPr>
            <a:r>
              <a:rPr lang="en-US" sz="2200" b="1" dirty="0"/>
              <a:t>Injury potentially as result of high pressure, smoking, hyperlipidemia, diabetes</a:t>
            </a:r>
          </a:p>
          <a:p>
            <a:pPr marL="457200" indent="-457200">
              <a:buAutoNum type="arabicPeriod"/>
            </a:pPr>
            <a:r>
              <a:rPr lang="en-US" sz="2200" dirty="0"/>
              <a:t>Nitric oxide (controls norm relaxation of arterial/arteriole smooth muscle) imbalanced and deficient due to oxidative stress from inflammatory state</a:t>
            </a:r>
          </a:p>
          <a:p>
            <a:pPr marL="457200" indent="-457200">
              <a:buFontTx/>
              <a:buAutoNum type="arabicPeriod"/>
            </a:pPr>
            <a:r>
              <a:rPr lang="en-US" sz="2200" b="1" dirty="0"/>
              <a:t>Damage </a:t>
            </a:r>
            <a:r>
              <a:rPr lang="en-US" sz="2200" dirty="0"/>
              <a:t>to endothelial lining </a:t>
            </a:r>
            <a:r>
              <a:rPr lang="en-US" sz="2200" b="1" dirty="0"/>
              <a:t>attracts platelets</a:t>
            </a:r>
            <a:r>
              <a:rPr lang="en-US" sz="2200" dirty="0"/>
              <a:t>, which collect at the injury</a:t>
            </a:r>
          </a:p>
          <a:p>
            <a:pPr marL="457200" indent="-457200">
              <a:buAutoNum type="arabicPeriod"/>
            </a:pPr>
            <a:r>
              <a:rPr lang="en-US" sz="2200" dirty="0"/>
              <a:t>Other cells respond to the injury (monocytes, growth factors, fibroblasts, and more), </a:t>
            </a:r>
            <a:r>
              <a:rPr lang="en-US" sz="2200" b="1" dirty="0"/>
              <a:t>resulting in fibrous growth</a:t>
            </a:r>
            <a:r>
              <a:rPr lang="en-US" sz="2200" dirty="0"/>
              <a:t>: positive feedback loop, resulting in greater vasoconstriction</a:t>
            </a:r>
          </a:p>
          <a:p>
            <a:pPr marL="457200" indent="-457200">
              <a:buAutoNum type="arabicPeriod"/>
            </a:pPr>
            <a:r>
              <a:rPr lang="en-US" sz="2200" dirty="0"/>
              <a:t>Macrophages collect in the endothelium at injury and </a:t>
            </a:r>
            <a:r>
              <a:rPr lang="en-US" sz="2200" b="1" dirty="0"/>
              <a:t>attract LDL cholesterol </a:t>
            </a:r>
            <a:r>
              <a:rPr lang="en-US" sz="2200" dirty="0"/>
              <a:t>in subendothelial space</a:t>
            </a:r>
          </a:p>
          <a:p>
            <a:pPr marL="457200" indent="-457200">
              <a:buAutoNum type="arabicPeriod"/>
            </a:pPr>
            <a:r>
              <a:rPr lang="en-US" sz="2200" dirty="0"/>
              <a:t>LDL cholesterol transform into foam cells filled with cholesterol. Released into extracellular space: </a:t>
            </a:r>
            <a:r>
              <a:rPr lang="en-US" sz="2200" b="1" dirty="0"/>
              <a:t>fatty streaks</a:t>
            </a:r>
          </a:p>
          <a:p>
            <a:pPr marL="457200" indent="-457200">
              <a:buAutoNum type="arabicPeriod"/>
            </a:pPr>
            <a:r>
              <a:rPr lang="en-US" sz="2200" dirty="0"/>
              <a:t>Fatty streaks thicken and form </a:t>
            </a:r>
            <a:r>
              <a:rPr lang="en-US" sz="2200" b="1"/>
              <a:t>plaque</a:t>
            </a: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/>
              <a:t>Overtime, plaque develops into </a:t>
            </a:r>
            <a:r>
              <a:rPr lang="en-US" sz="2200" b="1" dirty="0"/>
              <a:t>fibrous complex</a:t>
            </a:r>
          </a:p>
          <a:p>
            <a:pPr marL="457200" indent="-457200">
              <a:buAutoNum type="arabicPeriod"/>
            </a:pPr>
            <a:r>
              <a:rPr lang="en-US" sz="2200" dirty="0"/>
              <a:t>Eventually, plaque will </a:t>
            </a:r>
            <a:r>
              <a:rPr lang="en-US" sz="2200" b="1" dirty="0"/>
              <a:t>decrease the size of the lumen</a:t>
            </a:r>
          </a:p>
        </p:txBody>
      </p:sp>
    </p:spTree>
    <p:extLst>
      <p:ext uri="{BB962C8B-B14F-4D97-AF65-F5344CB8AC3E}">
        <p14:creationId xmlns:p14="http://schemas.microsoft.com/office/powerpoint/2010/main" val="257842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A1E7-2A83-2480-6A9A-BC4635475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0C2-AF86-9E89-4ACB-BCA07542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2" y="47968"/>
            <a:ext cx="8376398" cy="546489"/>
          </a:xfrm>
        </p:spPr>
        <p:txBody>
          <a:bodyPr/>
          <a:lstStyle/>
          <a:p>
            <a:r>
              <a:rPr lang="en-US" dirty="0">
                <a:cs typeface="Arial"/>
              </a:rPr>
              <a:t>Atherosclerosis – Summary of onset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42CF4-6B8B-3A5B-C6D0-22073FBCFEA0}"/>
              </a:ext>
            </a:extLst>
          </p:cNvPr>
          <p:cNvSpPr txBox="1"/>
          <p:nvPr/>
        </p:nvSpPr>
        <p:spPr>
          <a:xfrm>
            <a:off x="2382569" y="552198"/>
            <a:ext cx="9807151" cy="7140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600" dirty="0"/>
              <a:t>Injury potentially as result of high blood pressure, smoking, hyperlipidemia, or diabetes</a:t>
            </a:r>
          </a:p>
          <a:p>
            <a:pPr marL="457200" indent="-457200">
              <a:buAutoNum type="arabicPeriod"/>
            </a:pPr>
            <a:r>
              <a:rPr lang="en-US" sz="2600" dirty="0"/>
              <a:t>Inflammation results in dysfunction to arterial muscle relaxation</a:t>
            </a:r>
          </a:p>
          <a:p>
            <a:pPr marL="457200" indent="-457200">
              <a:buAutoNum type="arabicPeriod"/>
            </a:pPr>
            <a:r>
              <a:rPr lang="en-US" sz="2600" dirty="0"/>
              <a:t>Damage attracts platelets, causing worsening vasoconstriction</a:t>
            </a:r>
          </a:p>
          <a:p>
            <a:pPr marL="457200" indent="-457200">
              <a:buAutoNum type="arabicPeriod"/>
            </a:pPr>
            <a:r>
              <a:rPr lang="en-US" sz="2600" dirty="0"/>
              <a:t>Macrophages attract LDL cholesterol which become fatty streaks</a:t>
            </a:r>
          </a:p>
          <a:p>
            <a:pPr marL="457200" indent="-457200">
              <a:buAutoNum type="arabicPeriod"/>
            </a:pPr>
            <a:r>
              <a:rPr lang="en-US" sz="2600" dirty="0"/>
              <a:t>Fatty streaks thicken, forming plaque</a:t>
            </a:r>
          </a:p>
          <a:p>
            <a:pPr marL="457200" indent="-457200">
              <a:buAutoNum type="arabicPeriod"/>
            </a:pPr>
            <a:r>
              <a:rPr lang="en-US" sz="2600" dirty="0"/>
              <a:t>Plaque develops into fibrous complex</a:t>
            </a:r>
          </a:p>
          <a:p>
            <a:pPr marL="457200" indent="-457200">
              <a:buAutoNum type="arabicPeriod"/>
            </a:pPr>
            <a:r>
              <a:rPr lang="en-US" sz="2600" dirty="0"/>
              <a:t>As plaque grows, the lumen narrows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Contributing to: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Coronary artery disease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Cerebrovascular disease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Peripheral artery disease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Aortic atherosclerosis</a:t>
            </a:r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88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0ECD9-8760-753F-DB06-C9AEAF39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6692-523A-A031-C436-B76C2213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27" y="1320"/>
            <a:ext cx="8376398" cy="546489"/>
          </a:xfrm>
        </p:spPr>
        <p:txBody>
          <a:bodyPr/>
          <a:lstStyle/>
          <a:p>
            <a:r>
              <a:rPr lang="en-US" dirty="0">
                <a:cs typeface="Arial"/>
              </a:rPr>
              <a:t>Cardiovascular Disease and Nutrition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13B85-9F35-4040-9F5A-AAED2DF544C1}"/>
              </a:ext>
            </a:extLst>
          </p:cNvPr>
          <p:cNvSpPr txBox="1"/>
          <p:nvPr/>
        </p:nvSpPr>
        <p:spPr>
          <a:xfrm>
            <a:off x="2267252" y="506840"/>
            <a:ext cx="9839770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Nutrition interventions: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Consuming fruits, vegetables, high-fiber whole grains, health-promoting fats like nuts and seeds, unsaturated cooking oils (vegetable, canola (high in omega-3 FAs, olive)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Consume fatty fish (like salmon, cod, sardines, tuna)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Limiting sodium, added sugars and alcohol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Choose nutrient dense non or lot-fat dairy foods: fluid milk, kefir, yogurt, cheese</a:t>
            </a:r>
          </a:p>
          <a:p>
            <a:endParaRPr lang="en-US" sz="2000" dirty="0"/>
          </a:p>
          <a:p>
            <a:r>
              <a:rPr lang="en-US" sz="2000" b="1" u="sng" dirty="0"/>
              <a:t>Dietary patterns associated with reducing the risk of hypertension</a:t>
            </a:r>
          </a:p>
          <a:p>
            <a:pPr marL="285750" indent="-285750">
              <a:buFont typeface="Calibri"/>
              <a:buChar char="-"/>
            </a:pPr>
            <a:r>
              <a:rPr lang="en-US" sz="2000" b="1" dirty="0"/>
              <a:t>Dietary Approaches to Stop Hypertension: DASH diet (</a:t>
            </a:r>
            <a:r>
              <a:rPr lang="en-US" sz="2000" b="1" dirty="0">
                <a:ea typeface="+mn-lt"/>
                <a:cs typeface="+mn-lt"/>
              </a:rPr>
              <a:t>Chiavaroli et al., 2019)</a:t>
            </a:r>
            <a:endParaRPr lang="en-US" sz="2000" b="1" dirty="0"/>
          </a:p>
          <a:p>
            <a:pPr marL="742950" lvl="1" indent="-285750">
              <a:buFont typeface="Calibri"/>
              <a:buChar char="-"/>
            </a:pPr>
            <a:r>
              <a:rPr lang="en-US" sz="2000" i="1" dirty="0"/>
              <a:t>Widely recommended by international diabetes and heart associations 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Emphasizes fruit, vegetables, fiber-rich whole grains, nuts and seeds, legumes</a:t>
            </a:r>
            <a:endParaRPr lang="en-US" dirty="0"/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Consumption of low-fat and fat-free dairy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Limits total saturated fat, red and processed meats, sweets, added sugars, salt, and all sugar-sweetened beverages 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Associated with 20% decreased incidence (RR 0.80 (0.76-0.85)) </a:t>
            </a:r>
          </a:p>
          <a:p>
            <a:pPr marL="285750" indent="-285750">
              <a:buFont typeface="Calibri"/>
              <a:buChar char="-"/>
            </a:pPr>
            <a:r>
              <a:rPr lang="en-US" sz="2000" b="1" dirty="0"/>
              <a:t>Mediterranean diet (slide 12)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Well regarded study (n = 74,886) found greater adherence from baseline to </a:t>
            </a:r>
            <a:r>
              <a:rPr lang="en-US" sz="2000" dirty="0" err="1"/>
              <a:t>MedDiet</a:t>
            </a:r>
            <a:r>
              <a:rPr lang="en-US" sz="2000" dirty="0"/>
              <a:t> associated with 29% risk reduction of CVD </a:t>
            </a:r>
            <a:r>
              <a:rPr lang="en-US" sz="2000" dirty="0">
                <a:ea typeface="+mn-lt"/>
                <a:cs typeface="+mn-lt"/>
              </a:rPr>
              <a:t>(Guasch-Ferré &amp; Willett, 2021)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720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9742-610D-D087-D8D3-140299DB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990" y="-1"/>
            <a:ext cx="7965461" cy="679839"/>
          </a:xfrm>
        </p:spPr>
        <p:txBody>
          <a:bodyPr/>
          <a:lstStyle/>
          <a:p>
            <a:r>
              <a:rPr lang="en-US" dirty="0">
                <a:cs typeface="Arial"/>
              </a:rPr>
              <a:t>What are polyphenols?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1E31F-2668-4CEA-D476-88BF514F3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065" y="798079"/>
            <a:ext cx="7965460" cy="5545573"/>
          </a:xfrm>
        </p:spPr>
        <p:txBody>
          <a:bodyPr vert="horz" lIns="91440" tIns="0" rIns="91440" bIns="0" rtlCol="0" anchor="t">
            <a:normAutofit lnSpcReduction="10000"/>
          </a:bodyPr>
          <a:lstStyle/>
          <a:p>
            <a:r>
              <a:rPr lang="en-US" b="1" dirty="0"/>
              <a:t>Umbrella term for:</a:t>
            </a:r>
          </a:p>
          <a:p>
            <a:pPr lvl="1"/>
            <a:r>
              <a:rPr lang="en-US" dirty="0"/>
              <a:t>Flavonoids</a:t>
            </a:r>
          </a:p>
          <a:p>
            <a:pPr lvl="1"/>
            <a:r>
              <a:rPr lang="en-US" dirty="0"/>
              <a:t>Phenolic compounds</a:t>
            </a:r>
          </a:p>
          <a:p>
            <a:pPr lvl="1"/>
            <a:r>
              <a:rPr lang="en-US" dirty="0"/>
              <a:t>And more... have you heard of </a:t>
            </a:r>
            <a:r>
              <a:rPr lang="en-US" i="1" dirty="0"/>
              <a:t>tannins </a:t>
            </a:r>
            <a:r>
              <a:rPr lang="en-US" dirty="0"/>
              <a:t>before?</a:t>
            </a:r>
          </a:p>
          <a:p>
            <a:pPr lvl="1"/>
            <a:r>
              <a:rPr lang="en-US" dirty="0"/>
              <a:t>1,000s have been identified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Polyphenols are plant-derived compounds</a:t>
            </a:r>
          </a:p>
          <a:p>
            <a:pPr lvl="1"/>
            <a:r>
              <a:rPr lang="en-US" dirty="0"/>
              <a:t>Plants use them for various defenses</a:t>
            </a:r>
          </a:p>
          <a:p>
            <a:pPr lvl="1"/>
            <a:r>
              <a:rPr lang="en-US" dirty="0"/>
              <a:t>Some provide flavor and pigment to plants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In humans: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Antioxidant and radical-scavenging functions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Modulation of inflammatory signaling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Gut microbiota modulation</a:t>
            </a:r>
            <a:endParaRPr lang="en-US" dirty="0"/>
          </a:p>
          <a:p>
            <a:pPr lvl="1"/>
            <a:r>
              <a:rPr lang="en-US" b="1" dirty="0">
                <a:ea typeface="+mn-lt"/>
                <a:cs typeface="+mn-lt"/>
              </a:rPr>
              <a:t>Potential benefits to cardiovascular, metabolic, and neurodegenerative diseases</a:t>
            </a:r>
            <a:endParaRPr lang="en-US" b="1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4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41D1F-7BB7-E5A9-A255-2DED73E19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BA2C-AD50-A920-6CA5-2AD5BFBA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27" y="69704"/>
            <a:ext cx="10027398" cy="507413"/>
          </a:xfrm>
        </p:spPr>
        <p:txBody>
          <a:bodyPr/>
          <a:lstStyle/>
          <a:p>
            <a:r>
              <a:rPr lang="en-US" dirty="0">
                <a:cs typeface="Arial"/>
              </a:rPr>
              <a:t>Cardiovascular Disease and Nutrition continued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7DA15-D873-CB7A-6AC8-264A5A221CB4}"/>
              </a:ext>
            </a:extLst>
          </p:cNvPr>
          <p:cNvSpPr txBox="1"/>
          <p:nvPr/>
        </p:nvSpPr>
        <p:spPr>
          <a:xfrm>
            <a:off x="2267252" y="511725"/>
            <a:ext cx="9839770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Blood pressure reduction</a:t>
            </a:r>
            <a:endParaRPr lang="en-US" sz="2000" dirty="0"/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Antihypertensive, anti-inflammatory, and nitric oxide mediating effects of polyphenolic compounds in fruits, vegetables, and grains </a:t>
            </a:r>
            <a:r>
              <a:rPr lang="en-US" sz="2000" dirty="0">
                <a:ea typeface="+mn-lt"/>
                <a:cs typeface="+mn-lt"/>
              </a:rPr>
              <a:t>(</a:t>
            </a:r>
            <a:r>
              <a:rPr lang="en-US" sz="2000" dirty="0" err="1">
                <a:ea typeface="+mn-lt"/>
                <a:cs typeface="+mn-lt"/>
              </a:rPr>
              <a:t>Jomova</a:t>
            </a:r>
            <a:r>
              <a:rPr lang="en-US" sz="2000" dirty="0">
                <a:ea typeface="+mn-lt"/>
                <a:cs typeface="+mn-lt"/>
              </a:rPr>
              <a:t> et al., 2025)</a:t>
            </a:r>
          </a:p>
          <a:p>
            <a:pPr marL="742950" lvl="1" indent="-285750">
              <a:buFont typeface="Calibri,Sans-Serif"/>
              <a:buChar char="-"/>
            </a:pPr>
            <a:r>
              <a:rPr lang="en-US" sz="2000" dirty="0"/>
              <a:t>Improving endothelial function</a:t>
            </a:r>
            <a:endParaRPr lang="en-US" dirty="0"/>
          </a:p>
          <a:p>
            <a:r>
              <a:rPr lang="en-US" sz="2000" b="1" u="sng" dirty="0"/>
              <a:t>Nitric oxide bioavailability</a:t>
            </a:r>
            <a:endParaRPr lang="en-US" sz="2000" dirty="0"/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Flavonoids in many fruits and vegetables inhibit the activation of key inflammatory mediators producing radical oxygenated species (ROS), increasing bioavailability of nitric oxide </a:t>
            </a:r>
            <a:r>
              <a:rPr lang="en-US" sz="2000" dirty="0">
                <a:ea typeface="+mn-lt"/>
                <a:cs typeface="+mn-lt"/>
              </a:rPr>
              <a:t>(</a:t>
            </a:r>
            <a:r>
              <a:rPr lang="en-US" sz="2000" dirty="0" err="1">
                <a:ea typeface="+mn-lt"/>
                <a:cs typeface="+mn-lt"/>
              </a:rPr>
              <a:t>Jomova</a:t>
            </a:r>
            <a:r>
              <a:rPr lang="en-US" sz="2000" dirty="0">
                <a:ea typeface="+mn-lt"/>
                <a:cs typeface="+mn-lt"/>
              </a:rPr>
              <a:t> et al., 2025)</a:t>
            </a:r>
          </a:p>
          <a:p>
            <a:pPr marL="742950" lvl="1" indent="-285750">
              <a:buFont typeface="Calibri,Sans-Serif"/>
              <a:buChar char="-"/>
            </a:pPr>
            <a:r>
              <a:rPr lang="en-US" sz="2000" dirty="0"/>
              <a:t>Suppression of ROS = increased NO bioavailability = vasorelaxant effect = improved blood pressure</a:t>
            </a:r>
          </a:p>
          <a:p>
            <a:r>
              <a:rPr lang="en-US" sz="2000" b="1" u="sng" dirty="0"/>
              <a:t>Improving dyslipidemia/lipid profile</a:t>
            </a:r>
            <a:endParaRPr lang="en-US" sz="2000" dirty="0"/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Limiting total saturated fat consumption: substituting with unsaturated fats like cooking oils, nuts and seeds, fatty fish, avocados, yogurt, low-fat cheese and milk</a:t>
            </a:r>
          </a:p>
          <a:p>
            <a:pPr marL="742950" lvl="1" indent="-285750">
              <a:buFont typeface="Calibri,Sans-Serif"/>
              <a:buChar char="-"/>
            </a:pPr>
            <a:r>
              <a:rPr lang="en-US" sz="2000" dirty="0"/>
              <a:t>Limiting LDL, limiting development of fatty streaks</a:t>
            </a:r>
          </a:p>
          <a:p>
            <a:r>
              <a:rPr lang="en-US" sz="2000" b="1" u="sng" dirty="0"/>
              <a:t>Glycemic control</a:t>
            </a:r>
            <a:endParaRPr lang="en-US" sz="2000" dirty="0"/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Fiber slowing absorption of carbohydrates, slowing blood glucose rise after eating</a:t>
            </a:r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Complex carbohydrates take longer to digest, reducing peak glycemic load</a:t>
            </a:r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Dairy proteins enhance insulin secretion (casein) and GLP-1 concentrations (whey), improving response to blood glucose after eating and slowing digestion respectively </a:t>
            </a:r>
            <a:r>
              <a:rPr lang="en-US" sz="2000" dirty="0">
                <a:ea typeface="+mn-lt"/>
                <a:cs typeface="+mn-lt"/>
              </a:rPr>
              <a:t>(</a:t>
            </a:r>
            <a:r>
              <a:rPr lang="en-US" sz="2000" dirty="0" err="1">
                <a:ea typeface="+mn-lt"/>
                <a:cs typeface="+mn-lt"/>
              </a:rPr>
              <a:t>Huppertz</a:t>
            </a:r>
            <a:r>
              <a:rPr lang="en-US" sz="2000" dirty="0">
                <a:ea typeface="+mn-lt"/>
                <a:cs typeface="+mn-lt"/>
              </a:rPr>
              <a:t> et al., 2024)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51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F55EB-2ADE-F947-F4A2-09BC2721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A0B6B5-27E2-5499-B502-8927712C65F3}"/>
              </a:ext>
            </a:extLst>
          </p:cNvPr>
          <p:cNvSpPr/>
          <p:nvPr/>
        </p:nvSpPr>
        <p:spPr>
          <a:xfrm>
            <a:off x="0" y="3432692"/>
            <a:ext cx="3505419" cy="342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T2DM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58D6B9-24E3-94A8-5B06-06CC8EA79342}"/>
              </a:ext>
            </a:extLst>
          </p:cNvPr>
          <p:cNvSpPr/>
          <p:nvPr/>
        </p:nvSpPr>
        <p:spPr>
          <a:xfrm>
            <a:off x="0" y="3692"/>
            <a:ext cx="3505419" cy="342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T2DM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DC859-BB78-00A5-73FC-A90F0A539FB5}"/>
              </a:ext>
            </a:extLst>
          </p:cNvPr>
          <p:cNvSpPr txBox="1"/>
          <p:nvPr/>
        </p:nvSpPr>
        <p:spPr>
          <a:xfrm>
            <a:off x="155500" y="900"/>
            <a:ext cx="1166740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Diet-Related Chronic Disease and Dairy Consumption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CA061-AC5C-5184-80AA-18B302D07CEE}"/>
              </a:ext>
            </a:extLst>
          </p:cNvPr>
          <p:cNvSpPr txBox="1"/>
          <p:nvPr/>
        </p:nvSpPr>
        <p:spPr>
          <a:xfrm>
            <a:off x="221649" y="650656"/>
            <a:ext cx="11751075" cy="62170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Proteins: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Casein proteins in dairy can potentially </a:t>
            </a:r>
            <a:r>
              <a:rPr lang="en-US" sz="2000" b="1" dirty="0"/>
              <a:t>enhance insulin secretion</a:t>
            </a:r>
            <a:r>
              <a:rPr lang="en-US" sz="2000" dirty="0"/>
              <a:t> </a:t>
            </a:r>
            <a:r>
              <a:rPr lang="en-US" sz="2000" dirty="0">
                <a:ea typeface="+mn-lt"/>
                <a:cs typeface="+mn-lt"/>
              </a:rPr>
              <a:t>(</a:t>
            </a:r>
            <a:r>
              <a:rPr lang="en-US" sz="2000" dirty="0" err="1">
                <a:ea typeface="+mn-lt"/>
                <a:cs typeface="+mn-lt"/>
              </a:rPr>
              <a:t>Huppertz</a:t>
            </a:r>
            <a:r>
              <a:rPr lang="en-US" sz="2000" dirty="0">
                <a:ea typeface="+mn-lt"/>
                <a:cs typeface="+mn-lt"/>
              </a:rPr>
              <a:t> et al., 2024)</a:t>
            </a:r>
            <a:endParaRPr lang="en-US" sz="2000" b="1" dirty="0"/>
          </a:p>
          <a:p>
            <a:pPr marL="742950" lvl="1" indent="-285750">
              <a:buFont typeface="Calibri"/>
              <a:buChar char="-"/>
            </a:pPr>
            <a:r>
              <a:rPr lang="en-US" sz="2000" dirty="0"/>
              <a:t>Parmesan, Swiss, cottage cheese, cheddar, ricotta are all high in protein and very low in carbohydrates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Whey proteins in dairy can potentially </a:t>
            </a:r>
            <a:r>
              <a:rPr lang="en-US" sz="2000" b="1" dirty="0"/>
              <a:t>enhance</a:t>
            </a:r>
            <a:r>
              <a:rPr lang="en-US" sz="2000" dirty="0"/>
              <a:t> </a:t>
            </a:r>
            <a:r>
              <a:rPr lang="en-US" sz="2000" b="1" dirty="0"/>
              <a:t>GLP-1 secretion, slowing digestion</a:t>
            </a:r>
            <a:r>
              <a:rPr lang="en-US" sz="2000" dirty="0"/>
              <a:t> </a:t>
            </a:r>
            <a:r>
              <a:rPr lang="en-US" sz="2000" dirty="0">
                <a:ea typeface="+mn-lt"/>
                <a:cs typeface="+mn-lt"/>
              </a:rPr>
              <a:t>(</a:t>
            </a:r>
            <a:r>
              <a:rPr lang="en-US" sz="2000" err="1">
                <a:ea typeface="+mn-lt"/>
                <a:cs typeface="+mn-lt"/>
              </a:rPr>
              <a:t>Huppertz</a:t>
            </a:r>
            <a:r>
              <a:rPr lang="en-US" sz="2000" dirty="0">
                <a:ea typeface="+mn-lt"/>
                <a:cs typeface="+mn-lt"/>
              </a:rPr>
              <a:t> et al., 2024)</a:t>
            </a:r>
            <a:endParaRPr lang="en-US" sz="2000" dirty="0"/>
          </a:p>
          <a:p>
            <a:endParaRPr lang="en-US" sz="2000" b="1" u="sng" dirty="0"/>
          </a:p>
          <a:p>
            <a:r>
              <a:rPr lang="en-US" sz="2000" dirty="0"/>
              <a:t>All dairy foods contain whey and casein proteins. Milk is 80% casein and 20% whey</a:t>
            </a:r>
          </a:p>
          <a:p>
            <a:endParaRPr lang="en-US" sz="2000" dirty="0"/>
          </a:p>
          <a:p>
            <a:r>
              <a:rPr lang="en-US" sz="2000" dirty="0"/>
              <a:t>Whey protein is very rich in essential amino acids (body needs these from the diet)</a:t>
            </a:r>
            <a:endParaRPr lang="en-US" dirty="0"/>
          </a:p>
          <a:p>
            <a:pPr marL="342900" indent="-342900">
              <a:buFont typeface="Calibri"/>
              <a:buChar char="-"/>
            </a:pPr>
            <a:endParaRPr lang="en-US" sz="2000" dirty="0"/>
          </a:p>
          <a:p>
            <a:r>
              <a:rPr lang="en-US" sz="2000" b="1" u="sng" dirty="0"/>
              <a:t>Fats:</a:t>
            </a:r>
            <a:endParaRPr lang="en-US" sz="2000" dirty="0"/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Calcium soap formation, potentially resulting in lower absorption of saturated fatty acids through binding </a:t>
            </a:r>
            <a:r>
              <a:rPr lang="en-US" sz="2000" dirty="0">
                <a:ea typeface="+mn-lt"/>
                <a:cs typeface="+mn-lt"/>
              </a:rPr>
              <a:t>(Taormina et al., 2024)</a:t>
            </a:r>
            <a:r>
              <a:rPr lang="en-US" sz="2000" dirty="0"/>
              <a:t>.</a:t>
            </a:r>
          </a:p>
          <a:p>
            <a:pPr marL="1200150" lvl="1" indent="-285750">
              <a:buFont typeface="Arial"/>
              <a:buChar char="•"/>
            </a:pPr>
            <a:r>
              <a:rPr lang="en-US" sz="2000" b="1" dirty="0"/>
              <a:t>Potentially improving plasma LDL cholesterol</a:t>
            </a:r>
            <a:r>
              <a:rPr lang="en-US" sz="2000" dirty="0"/>
              <a:t> (</a:t>
            </a:r>
            <a:r>
              <a:rPr lang="en-US" sz="2000" err="1"/>
              <a:t>Huppertz</a:t>
            </a:r>
            <a:r>
              <a:rPr lang="en-US" sz="2000" dirty="0"/>
              <a:t> et al., 2024)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/>
              <a:t>Milk fat globule membrane (MFGM) bioactive polar lipids: </a:t>
            </a:r>
            <a:r>
              <a:rPr lang="en-US" sz="2000" b="1" dirty="0"/>
              <a:t>possibly inhibiting cholesterol absorption (binding) and modulating inflammation </a:t>
            </a:r>
            <a:r>
              <a:rPr lang="en-US" sz="2000" dirty="0">
                <a:ea typeface="+mn-lt"/>
                <a:cs typeface="+mn-lt"/>
              </a:rPr>
              <a:t>(Taormina et al., 2024)</a:t>
            </a:r>
            <a:r>
              <a:rPr lang="en-US" sz="2000" dirty="0"/>
              <a:t>.</a:t>
            </a:r>
          </a:p>
          <a:p>
            <a:pPr marL="285750" indent="-285750">
              <a:buFont typeface="Calibri,Sans-Serif"/>
              <a:buChar char="-"/>
            </a:pPr>
            <a:r>
              <a:rPr lang="en-US" sz="2000" dirty="0"/>
              <a:t>Lack of sufficient evidence to currently suggest dairy fat may raise high-density lipoprotein-C (aka "good cholesterol"), however evidence is heterogenous.</a:t>
            </a:r>
          </a:p>
          <a:p>
            <a:pPr marL="285750" indent="-285750">
              <a:buFont typeface="Calibri,Sans-Serif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94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BB6500-820B-91B7-AF03-89B7A9B439FA}"/>
              </a:ext>
            </a:extLst>
          </p:cNvPr>
          <p:cNvSpPr/>
          <p:nvPr/>
        </p:nvSpPr>
        <p:spPr>
          <a:xfrm>
            <a:off x="-9729" y="0"/>
            <a:ext cx="3443888" cy="6848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FD4E5-AAE6-58E8-6FDB-8273D36F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09" y="85724"/>
            <a:ext cx="11444167" cy="929542"/>
          </a:xfrm>
        </p:spPr>
        <p:txBody>
          <a:bodyPr/>
          <a:lstStyle/>
          <a:p>
            <a:r>
              <a:rPr lang="en-US" b="1" dirty="0"/>
              <a:t>Cardiometabolic health and dairy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52B5-AD42-113A-EFC1-306BF58CF7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6208" y="1017925"/>
            <a:ext cx="5338643" cy="5338383"/>
          </a:xfrm>
          <a:ln>
            <a:solidFill>
              <a:schemeClr val="tx1"/>
            </a:solidFill>
          </a:ln>
        </p:spPr>
        <p:txBody>
          <a:bodyPr vert="horz" lIns="91440" tIns="0" rIns="91440" bIns="0" rtlCol="0" anchor="t">
            <a:normAutofit/>
          </a:bodyPr>
          <a:lstStyle/>
          <a:p>
            <a:r>
              <a:rPr lang="en-US" sz="2800" b="1" dirty="0"/>
              <a:t>Type-2 Diabetes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dirty="0"/>
              <a:t>Meta analyses find </a:t>
            </a:r>
            <a:r>
              <a:rPr lang="en-US" b="1" u="sng" dirty="0"/>
              <a:t>no association</a:t>
            </a:r>
            <a:r>
              <a:rPr lang="en-US" dirty="0"/>
              <a:t> with the onset of type-2 diabetes (Gudi, 2021; </a:t>
            </a:r>
            <a:r>
              <a:rPr lang="en-US" err="1"/>
              <a:t>Gijsbers</a:t>
            </a:r>
            <a:r>
              <a:rPr lang="en-US" dirty="0"/>
              <a:t> et al., 2016; Guo et al., 2017; Taormina et al., 2024)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dirty="0"/>
              <a:t>Meta analyses report </a:t>
            </a:r>
            <a:r>
              <a:rPr lang="en-US" b="1" u="sng" dirty="0"/>
              <a:t>mildly beneficial role</a:t>
            </a:r>
            <a:r>
              <a:rPr lang="en-US" dirty="0"/>
              <a:t> dairy foods, especially yogurt and cheese (</a:t>
            </a:r>
            <a:r>
              <a:rPr lang="en-US" dirty="0">
                <a:ea typeface="+mn-lt"/>
                <a:cs typeface="+mn-lt"/>
              </a:rPr>
              <a:t>Gudi, 2021; </a:t>
            </a:r>
            <a:r>
              <a:rPr lang="en-US" err="1">
                <a:ea typeface="+mn-lt"/>
                <a:cs typeface="+mn-lt"/>
              </a:rPr>
              <a:t>Gijsbers</a:t>
            </a:r>
            <a:r>
              <a:rPr lang="en-US" dirty="0">
                <a:ea typeface="+mn-lt"/>
                <a:cs typeface="+mn-lt"/>
              </a:rPr>
              <a:t> et al., 2016; Guo et al., 2017)</a:t>
            </a:r>
            <a:endParaRPr lang="en-US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FF1803-4C15-26DA-9C1D-8D9EDE347BD7}"/>
              </a:ext>
            </a:extLst>
          </p:cNvPr>
          <p:cNvSpPr txBox="1">
            <a:spLocks/>
          </p:cNvSpPr>
          <p:nvPr/>
        </p:nvSpPr>
        <p:spPr>
          <a:xfrm>
            <a:off x="6250758" y="1017925"/>
            <a:ext cx="5500568" cy="53383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0" rIns="91440" bIns="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Cardiovascular disease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dirty="0"/>
              <a:t>Meta analyses find </a:t>
            </a:r>
            <a:r>
              <a:rPr lang="en-US" b="1" u="sng" dirty="0"/>
              <a:t>no association</a:t>
            </a:r>
            <a:r>
              <a:rPr lang="en-US" dirty="0"/>
              <a:t> with total dairy consumption and CVD risk</a:t>
            </a:r>
          </a:p>
          <a:p>
            <a:pPr marL="690245" lvl="1" indent="-342900">
              <a:buFont typeface="Calibri" panose="020B0604020202020204" pitchFamily="34" charset="0"/>
              <a:buChar char="-"/>
            </a:pPr>
            <a:r>
              <a:rPr lang="en-US" dirty="0"/>
              <a:t>Inconsistent </a:t>
            </a:r>
            <a:r>
              <a:rPr lang="en-US" b="1" u="sng" dirty="0"/>
              <a:t>marginal inverse association </a:t>
            </a:r>
            <a:r>
              <a:rPr lang="en-US" dirty="0"/>
              <a:t>found with </a:t>
            </a:r>
            <a:r>
              <a:rPr lang="en-US" b="1" u="sng" dirty="0"/>
              <a:t>fermented products</a:t>
            </a:r>
            <a:r>
              <a:rPr lang="en-US" dirty="0"/>
              <a:t>, but overall neutral to protective (Guo et al., 2017; Taormina et al., 2024; Dehghan et al., 2018)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dirty="0"/>
              <a:t>Meta analyses find some studies report no association of risk for low or full fat dairy (Guo et al., 2017; Taormina et al., 2024; Dehghan et al., 2018)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1852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6E815-C3A2-375C-F329-2CA418D6E2B0}"/>
              </a:ext>
            </a:extLst>
          </p:cNvPr>
          <p:cNvSpPr/>
          <p:nvPr/>
        </p:nvSpPr>
        <p:spPr>
          <a:xfrm>
            <a:off x="461174" y="461174"/>
            <a:ext cx="1425624" cy="1398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6CF470-3DF0-C6F4-1350-21E819111CB2}"/>
              </a:ext>
            </a:extLst>
          </p:cNvPr>
          <p:cNvSpPr txBox="1">
            <a:spLocks/>
          </p:cNvSpPr>
          <p:nvPr/>
        </p:nvSpPr>
        <p:spPr>
          <a:xfrm>
            <a:off x="610946" y="534543"/>
            <a:ext cx="11728091" cy="50287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</a:rPr>
              <a:t>Dairy Recommendations: Disease Prevention vs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FA372-FCC0-F8B9-1EC2-D572453BEB5F}"/>
              </a:ext>
            </a:extLst>
          </p:cNvPr>
          <p:cNvSpPr txBox="1"/>
          <p:nvPr/>
        </p:nvSpPr>
        <p:spPr>
          <a:xfrm>
            <a:off x="672759" y="1222424"/>
            <a:ext cx="11327213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Dietary Guidelines for Americans 2020-2025 (DGA): </a:t>
            </a:r>
            <a:r>
              <a:rPr lang="en-US" dirty="0"/>
              <a:t>choose fat-free or low-fat dairy foods and limit saturated fat consumption to 20g / day.</a:t>
            </a:r>
          </a:p>
          <a:p>
            <a:pPr marL="285750" indent="-285750">
              <a:buFont typeface="Calibri"/>
              <a:buChar char="-"/>
            </a:pPr>
            <a:r>
              <a:rPr lang="en-US" i="1" dirty="0"/>
              <a:t>Total </a:t>
            </a:r>
            <a:r>
              <a:rPr lang="en-US" dirty="0"/>
              <a:t>saturated fat consumption is associated with increased risk of cardiovascular disease</a:t>
            </a:r>
          </a:p>
          <a:p>
            <a:endParaRPr lang="en-US" dirty="0"/>
          </a:p>
          <a:p>
            <a:r>
              <a:rPr lang="en-US" b="1" dirty="0"/>
              <a:t>Individuals with or at high risk of chronic disease (management):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Exclusively choose low-fat or fat-free dairy products, limiting saturated fat in the diet</a:t>
            </a:r>
            <a:endParaRPr lang="en-US" b="1" dirty="0"/>
          </a:p>
          <a:p>
            <a:pPr marL="742950" lvl="1" indent="-285750">
              <a:buFont typeface="Calibri,Sans-Serif"/>
              <a:buChar char="-"/>
            </a:pPr>
            <a:r>
              <a:rPr lang="en-US" dirty="0"/>
              <a:t>The Dairy Fat Matrix Four: </a:t>
            </a:r>
            <a:r>
              <a:rPr lang="en-US" b="1" dirty="0"/>
              <a:t>fluid milk, kefir, yogurt, and cheese</a:t>
            </a:r>
          </a:p>
          <a:p>
            <a:endParaRPr lang="en-US" dirty="0"/>
          </a:p>
          <a:p>
            <a:r>
              <a:rPr lang="en-US" b="1" dirty="0"/>
              <a:t>Healthy individuals (prevention): </a:t>
            </a:r>
            <a:endParaRPr lang="en-US"/>
          </a:p>
          <a:p>
            <a:pPr marL="285750" indent="-285750">
              <a:buFont typeface="Calibri"/>
              <a:buChar char="-"/>
            </a:pPr>
            <a:r>
              <a:rPr lang="en-US" dirty="0"/>
              <a:t>Full-fat dairy products can be part of a healthy eating pattern </a:t>
            </a:r>
            <a:r>
              <a:rPr lang="en-US" b="1" u="sng" dirty="0"/>
              <a:t>in moderation</a:t>
            </a:r>
            <a:r>
              <a:rPr lang="en-US" dirty="0"/>
              <a:t> (20g  SFAs / day). Otherwise, </a:t>
            </a:r>
            <a:r>
              <a:rPr lang="en-US" b="1" u="sng" dirty="0"/>
              <a:t>choose low-fat or fat-free options</a:t>
            </a:r>
          </a:p>
          <a:p>
            <a:pPr marL="742950" lvl="1" indent="-285750">
              <a:buFont typeface="Calibri,Sans-Serif"/>
              <a:buChar char="-"/>
            </a:pPr>
            <a:r>
              <a:rPr lang="en-US" dirty="0"/>
              <a:t>The Dairy Fat Matrix Four: </a:t>
            </a:r>
            <a:r>
              <a:rPr lang="en-US" b="1" dirty="0"/>
              <a:t>fluid milk, kefir, yogurt, and cheese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There is emerging evidence about the health benefits associated with dairy fat, </a:t>
            </a:r>
            <a:r>
              <a:rPr lang="en-US" b="1" u="sng" dirty="0"/>
              <a:t>however more evidence is needed</a:t>
            </a:r>
            <a:r>
              <a:rPr lang="en-US" dirty="0"/>
              <a:t> to recommend otherwise (potentially with the DGA 2025-30 yet to be released)</a:t>
            </a:r>
          </a:p>
          <a:p>
            <a:pPr lvl="2"/>
            <a:endParaRPr lang="en-US" dirty="0"/>
          </a:p>
          <a:p>
            <a:pPr lvl="2">
              <a:buFont typeface="Calibri"/>
            </a:pPr>
            <a:r>
              <a:rPr lang="en-US" dirty="0"/>
              <a:t>In a healthy dietary pattern, dairy can be complemented with fruits, vegetables, lean-proteins, nuts and seeds, and fiber-rich whole grains.</a:t>
            </a:r>
            <a:endParaRPr lang="en-US"/>
          </a:p>
          <a:p>
            <a:pPr lvl="2">
              <a:buFont typeface="Calibri"/>
            </a:pPr>
            <a:endParaRPr lang="en-US" dirty="0"/>
          </a:p>
          <a:p>
            <a:pPr lvl="2">
              <a:buFont typeface="Calibri"/>
            </a:pPr>
            <a:r>
              <a:rPr lang="en-US" i="1" dirty="0"/>
              <a:t>*Recommendations from a Registered Dietitian*</a:t>
            </a:r>
          </a:p>
        </p:txBody>
      </p:sp>
    </p:spTree>
    <p:extLst>
      <p:ext uri="{BB962C8B-B14F-4D97-AF65-F5344CB8AC3E}">
        <p14:creationId xmlns:p14="http://schemas.microsoft.com/office/powerpoint/2010/main" val="3808160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111BF5-DC7F-B2FA-4653-5BBCB537F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1712478"/>
            <a:ext cx="9875984" cy="906900"/>
          </a:xfrm>
        </p:spPr>
        <p:txBody>
          <a:bodyPr vert="horz" lIns="91440" tIns="0" rIns="91440" bIns="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Food and nutrition experts who've undergone the accredited training and supervised practice required to qualify for and pass the national exam. RDs are required to keep their credential up-to-date with mandatory continued education.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0A6EB4E-9351-A30E-4048-16049206B064}"/>
              </a:ext>
            </a:extLst>
          </p:cNvPr>
          <p:cNvSpPr txBox="1">
            <a:spLocks/>
          </p:cNvSpPr>
          <p:nvPr/>
        </p:nvSpPr>
        <p:spPr>
          <a:xfrm>
            <a:off x="1818103" y="692943"/>
            <a:ext cx="9738473" cy="994164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What is a Registered Dietitian (RD or RDN)?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C5D34-E6F3-5C2E-268C-C4C90EE7BB22}"/>
              </a:ext>
            </a:extLst>
          </p:cNvPr>
          <p:cNvSpPr txBox="1"/>
          <p:nvPr/>
        </p:nvSpPr>
        <p:spPr>
          <a:xfrm>
            <a:off x="1603830" y="2855374"/>
            <a:ext cx="4116189" cy="32614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/>
              <a:t>You will find them working in: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,Sans-Serif"/>
              <a:buChar char="-"/>
            </a:pPr>
            <a:r>
              <a:rPr lang="en-US" dirty="0"/>
              <a:t>Hospitals and healthcare centers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,Sans-Serif"/>
              <a:buChar char="-"/>
            </a:pPr>
            <a:r>
              <a:rPr lang="en-US" dirty="0"/>
              <a:t>Private practice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,Sans-Serif"/>
              <a:buChar char="-"/>
            </a:pPr>
            <a:r>
              <a:rPr lang="en-US" dirty="0"/>
              <a:t>Community and public health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,Sans-Serif"/>
              <a:buChar char="-"/>
            </a:pPr>
            <a:r>
              <a:rPr lang="en-US" dirty="0"/>
              <a:t>Sports nutrition practice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,Sans-Serif"/>
              <a:buChar char="-"/>
            </a:pPr>
            <a:r>
              <a:rPr lang="en-US" dirty="0"/>
              <a:t>Industry R&amp;D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,Sans-Serif"/>
              <a:buChar char="-"/>
            </a:pPr>
            <a:r>
              <a:rPr lang="en-US" dirty="0"/>
              <a:t>Pharmaceutical development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,Sans-Serif"/>
              <a:buChar char="-"/>
            </a:pPr>
            <a:r>
              <a:rPr lang="en-US" dirty="0"/>
              <a:t>Research and academia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D509F-B6B3-EF80-9AB5-3D0A911531B0}"/>
              </a:ext>
            </a:extLst>
          </p:cNvPr>
          <p:cNvSpPr txBox="1"/>
          <p:nvPr/>
        </p:nvSpPr>
        <p:spPr>
          <a:xfrm>
            <a:off x="6824560" y="2618536"/>
            <a:ext cx="4116189" cy="385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/>
              <a:t>RDs in clinical practice: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en-US" dirty="0"/>
              <a:t>Practice medical nutrition therapy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en-US" dirty="0"/>
              <a:t>Tailor nutrition to metabolic demands of patients to support healing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en-US" dirty="0"/>
              <a:t>Tailor nutrition needs to patient gut function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en-US" dirty="0"/>
              <a:t>Treat and prevent malnutrition (often)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en-US" dirty="0"/>
              <a:t>Deliver enteral (tube) and parenteral (venous) feeding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C695A-A25E-DFCC-7016-EAE3451CE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7FA961-9DDC-DA3D-AC1D-FA1DC1D90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84BA8-0A36-3C52-7BD9-3EEB1D080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7285" y="1865375"/>
            <a:ext cx="11008686" cy="2801603"/>
          </a:xfrm>
        </p:spPr>
        <p:txBody>
          <a:bodyPr vert="horz" lIns="91440" tIns="0" rIns="91440" bIns="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Meals designed to meet the needs of people with specific metabolic demands of all kinds of conditions and diseases. Medically tailored meals incorporate evidenced-based interventions and are designed by registered dietitians.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A0FF2F-0103-49D8-54CC-5EC330E67651}"/>
              </a:ext>
            </a:extLst>
          </p:cNvPr>
          <p:cNvSpPr txBox="1">
            <a:spLocks/>
          </p:cNvSpPr>
          <p:nvPr/>
        </p:nvSpPr>
        <p:spPr>
          <a:xfrm>
            <a:off x="1377094" y="969408"/>
            <a:ext cx="9738473" cy="994164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tx1"/>
                </a:solidFill>
              </a:rPr>
              <a:t>Medically tailored meals:</a:t>
            </a:r>
          </a:p>
        </p:txBody>
      </p:sp>
    </p:spTree>
    <p:extLst>
      <p:ext uri="{BB962C8B-B14F-4D97-AF65-F5344CB8AC3E}">
        <p14:creationId xmlns:p14="http://schemas.microsoft.com/office/powerpoint/2010/main" val="304606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C6529-71C3-A54A-C1E6-0B94F5CB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3163AC-8013-CC4A-A6DD-BD42432AF03D}"/>
              </a:ext>
            </a:extLst>
          </p:cNvPr>
          <p:cNvSpPr txBox="1"/>
          <p:nvPr/>
        </p:nvSpPr>
        <p:spPr>
          <a:xfrm>
            <a:off x="134554" y="538061"/>
            <a:ext cx="7564415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I'm Adam - Outreach Program Coordinator, MFC</a:t>
            </a:r>
          </a:p>
          <a:p>
            <a:endParaRPr lang="en-US" sz="2000" b="1" dirty="0"/>
          </a:p>
          <a:p>
            <a:r>
              <a:rPr lang="en-US" sz="2000" b="1" dirty="0"/>
              <a:t>Education: </a:t>
            </a:r>
            <a:endParaRPr lang="en-US" dirty="0"/>
          </a:p>
          <a:p>
            <a:r>
              <a:rPr lang="en-US" dirty="0"/>
              <a:t>BS, Nutrition – Oregon State University, 2025</a:t>
            </a:r>
          </a:p>
          <a:p>
            <a:r>
              <a:rPr lang="en-US" dirty="0"/>
              <a:t>BA, Social Science &amp; Urban Planning – University of Oregon, 2021</a:t>
            </a:r>
          </a:p>
          <a:p>
            <a:endParaRPr lang="en-US" dirty="0"/>
          </a:p>
          <a:p>
            <a:r>
              <a:rPr lang="en-US" sz="2000" b="1" dirty="0"/>
              <a:t>About me: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Previous career: 13 years in the bicycle industry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Cycling obsessed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I'm a board member of a local food hub, </a:t>
            </a:r>
            <a:r>
              <a:rPr lang="en-US" sz="2000" i="1" dirty="0"/>
              <a:t>Ten Rivers Food Web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I'm a member of a farming cooperative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Super passionate about nutrition science and public health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Coming soon: MS or PhD in nutrition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/>
              <a:t>Favorite bird: turkey vulture</a:t>
            </a:r>
          </a:p>
        </p:txBody>
      </p:sp>
      <p:pic>
        <p:nvPicPr>
          <p:cNvPr id="6" name="Picture 5" descr="A person riding a bicycle on a road&#10;&#10;AI-generated content may be incorrect.">
            <a:extLst>
              <a:ext uri="{FF2B5EF4-FFF2-40B4-BE49-F238E27FC236}">
                <a16:creationId xmlns:a16="http://schemas.microsoft.com/office/drawing/2014/main" id="{FAA5D2CD-8FF9-5F70-A05F-ECBF71E0E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222" b="10972"/>
          <a:stretch>
            <a:fillRect/>
          </a:stretch>
        </p:blipFill>
        <p:spPr>
          <a:xfrm>
            <a:off x="257175" y="5124450"/>
            <a:ext cx="2047875" cy="1552579"/>
          </a:xfrm>
          <a:prstGeom prst="rect">
            <a:avLst/>
          </a:prstGeom>
        </p:spPr>
      </p:pic>
      <p:pic>
        <p:nvPicPr>
          <p:cNvPr id="7" name="Picture 6" descr="Two people riding bicycles on a road&#10;&#10;AI-generated content may be incorrect.">
            <a:extLst>
              <a:ext uri="{FF2B5EF4-FFF2-40B4-BE49-F238E27FC236}">
                <a16:creationId xmlns:a16="http://schemas.microsoft.com/office/drawing/2014/main" id="{E5DFCA12-B396-EAE5-518E-83FD4C84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42" y="5124450"/>
            <a:ext cx="1532366" cy="1552575"/>
          </a:xfrm>
          <a:prstGeom prst="rect">
            <a:avLst/>
          </a:prstGeom>
        </p:spPr>
      </p:pic>
      <p:pic>
        <p:nvPicPr>
          <p:cNvPr id="8" name="Picture 7" descr="A white truck parked on a side of a road&#10;&#10;AI-generated content may be incorrect.">
            <a:extLst>
              <a:ext uri="{FF2B5EF4-FFF2-40B4-BE49-F238E27FC236}">
                <a16:creationId xmlns:a16="http://schemas.microsoft.com/office/drawing/2014/main" id="{F13638FC-4FF7-14DF-D918-2FA00A39C6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572"/>
          <a:stretch>
            <a:fillRect/>
          </a:stretch>
        </p:blipFill>
        <p:spPr>
          <a:xfrm>
            <a:off x="2590800" y="5125244"/>
            <a:ext cx="1781175" cy="15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9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F3FA-3A74-5038-2FF9-7B1A34167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707B0-4438-1C01-95BA-35F0DA5E8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79A598-6E2F-4BA9-09BD-950B1C011EE8}"/>
              </a:ext>
            </a:extLst>
          </p:cNvPr>
          <p:cNvSpPr txBox="1">
            <a:spLocks/>
          </p:cNvSpPr>
          <p:nvPr/>
        </p:nvSpPr>
        <p:spPr>
          <a:xfrm>
            <a:off x="2627825" y="1027215"/>
            <a:ext cx="9738473" cy="994164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tx1"/>
                </a:solidFill>
              </a:rPr>
              <a:t>Scan to complete our survey: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2206E58-E3FE-5C6E-58DD-2FF0A3A6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48" y="2287314"/>
            <a:ext cx="3523593" cy="35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3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0B294-12ED-6D19-A5DA-8A9E0B546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0C9511-69E6-F4C1-C7BE-42945A8B2DB6}"/>
              </a:ext>
            </a:extLst>
          </p:cNvPr>
          <p:cNvSpPr/>
          <p:nvPr/>
        </p:nvSpPr>
        <p:spPr>
          <a:xfrm>
            <a:off x="0" y="3432692"/>
            <a:ext cx="3505419" cy="342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T2DM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18884-CEFC-9545-8363-6F82B63F007C}"/>
              </a:ext>
            </a:extLst>
          </p:cNvPr>
          <p:cNvSpPr/>
          <p:nvPr/>
        </p:nvSpPr>
        <p:spPr>
          <a:xfrm>
            <a:off x="0" y="3692"/>
            <a:ext cx="3505419" cy="342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T2DM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6F4B37-4C47-4B3F-2672-866C1D2F1761}"/>
              </a:ext>
            </a:extLst>
          </p:cNvPr>
          <p:cNvSpPr txBox="1">
            <a:spLocks/>
          </p:cNvSpPr>
          <p:nvPr/>
        </p:nvSpPr>
        <p:spPr>
          <a:xfrm>
            <a:off x="93239" y="359928"/>
            <a:ext cx="11934672" cy="4875993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ea typeface="+mn-lt"/>
                <a:cs typeface="+mn-lt"/>
              </a:rPr>
              <a:t>CDC. (2024, July 23). </a:t>
            </a:r>
            <a:r>
              <a:rPr lang="en-US" sz="800" i="1" dirty="0">
                <a:ea typeface="+mn-lt"/>
                <a:cs typeface="+mn-lt"/>
              </a:rPr>
              <a:t>National Diabetes Statistics Report</a:t>
            </a:r>
            <a:r>
              <a:rPr lang="en-US" sz="800" dirty="0">
                <a:ea typeface="+mn-lt"/>
                <a:cs typeface="+mn-lt"/>
              </a:rPr>
              <a:t>. Diabetes. </a:t>
            </a:r>
            <a:r>
              <a:rPr lang="en-US" sz="800" dirty="0">
                <a:ea typeface="+mn-lt"/>
                <a:cs typeface="+mn-lt"/>
                <a:hlinkClick r:id="rId3"/>
              </a:rPr>
              <a:t>https://www.cdc.gov/diabetes/php/data-research/index.html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Chiavaroli, L., </a:t>
            </a:r>
            <a:r>
              <a:rPr lang="en-US" sz="800" dirty="0" err="1">
                <a:ea typeface="+mn-lt"/>
                <a:cs typeface="+mn-lt"/>
              </a:rPr>
              <a:t>Viguiliouk</a:t>
            </a:r>
            <a:r>
              <a:rPr lang="en-US" sz="800" dirty="0">
                <a:ea typeface="+mn-lt"/>
                <a:cs typeface="+mn-lt"/>
              </a:rPr>
              <a:t>, E., Nishi, S. K., Blanco Mejia, S., </a:t>
            </a:r>
            <a:r>
              <a:rPr lang="en-US" sz="800" dirty="0" err="1">
                <a:ea typeface="+mn-lt"/>
                <a:cs typeface="+mn-lt"/>
              </a:rPr>
              <a:t>Rahelić</a:t>
            </a:r>
            <a:r>
              <a:rPr lang="en-US" sz="800" dirty="0">
                <a:ea typeface="+mn-lt"/>
                <a:cs typeface="+mn-lt"/>
              </a:rPr>
              <a:t>, D., </a:t>
            </a:r>
            <a:r>
              <a:rPr lang="en-US" sz="800" dirty="0" err="1">
                <a:ea typeface="+mn-lt"/>
                <a:cs typeface="+mn-lt"/>
              </a:rPr>
              <a:t>Kahleová</a:t>
            </a:r>
            <a:r>
              <a:rPr lang="en-US" sz="800" dirty="0">
                <a:ea typeface="+mn-lt"/>
                <a:cs typeface="+mn-lt"/>
              </a:rPr>
              <a:t>, H., Salas-</a:t>
            </a:r>
            <a:r>
              <a:rPr lang="en-US" sz="800" dirty="0" err="1">
                <a:ea typeface="+mn-lt"/>
                <a:cs typeface="+mn-lt"/>
              </a:rPr>
              <a:t>Salvadó</a:t>
            </a:r>
            <a:r>
              <a:rPr lang="en-US" sz="800" dirty="0">
                <a:ea typeface="+mn-lt"/>
                <a:cs typeface="+mn-lt"/>
              </a:rPr>
              <a:t>, J., Kendall, C. W., &amp; </a:t>
            </a:r>
            <a:r>
              <a:rPr lang="en-US" sz="800" dirty="0" err="1">
                <a:ea typeface="+mn-lt"/>
                <a:cs typeface="+mn-lt"/>
              </a:rPr>
              <a:t>Sievenpiper</a:t>
            </a:r>
            <a:r>
              <a:rPr lang="en-US" sz="800" dirty="0">
                <a:ea typeface="+mn-lt"/>
                <a:cs typeface="+mn-lt"/>
              </a:rPr>
              <a:t>, J. L. (2019). DASH Dietary Pattern and Cardiometabolic Outcomes: An Umbrella Review of Systematic Reviews and Meta-Analyses. </a:t>
            </a:r>
            <a:r>
              <a:rPr lang="en-US" sz="800" i="1" dirty="0">
                <a:ea typeface="+mn-lt"/>
                <a:cs typeface="+mn-lt"/>
              </a:rPr>
              <a:t>Nutrients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11</a:t>
            </a:r>
            <a:r>
              <a:rPr lang="en-US" sz="800" dirty="0">
                <a:ea typeface="+mn-lt"/>
                <a:cs typeface="+mn-lt"/>
              </a:rPr>
              <a:t>(2), 338. </a:t>
            </a:r>
            <a:r>
              <a:rPr lang="en-US" sz="800" dirty="0">
                <a:ea typeface="+mn-lt"/>
                <a:cs typeface="+mn-lt"/>
                <a:hlinkClick r:id="rId4"/>
              </a:rPr>
              <a:t>https://doi.org/10.3390/nu11020338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Chong, B., </a:t>
            </a:r>
            <a:r>
              <a:rPr lang="en-US" sz="800" err="1">
                <a:ea typeface="+mn-lt"/>
                <a:cs typeface="+mn-lt"/>
              </a:rPr>
              <a:t>Jayabaskaran</a:t>
            </a:r>
            <a:r>
              <a:rPr lang="en-US" sz="800" dirty="0">
                <a:ea typeface="+mn-lt"/>
                <a:cs typeface="+mn-lt"/>
              </a:rPr>
              <a:t>, J., Jauhari, S. M., Chan, S. P., Goh, R., Kueh, M. T. W., Li, H., Chin, Y. H., Kong, G., Anand, V. V., Wang, J.-W., Muthiah, M., Jain, V., Mehta, A., Lim, S. L., Foo, R., Figtree, G. A., Nicholls, S. J., Mamas, M. A., … Chan, M. Y. (2025). Global burden of cardiovascular diseases: Projections from 2025 to 2050. </a:t>
            </a:r>
            <a:r>
              <a:rPr lang="en-US" sz="800" i="1" dirty="0">
                <a:ea typeface="+mn-lt"/>
                <a:cs typeface="+mn-lt"/>
              </a:rPr>
              <a:t>European Journal of Preventive Cardiology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32</a:t>
            </a:r>
            <a:r>
              <a:rPr lang="en-US" sz="800" dirty="0">
                <a:ea typeface="+mn-lt"/>
                <a:cs typeface="+mn-lt"/>
              </a:rPr>
              <a:t>(11), 1001–1015. </a:t>
            </a:r>
            <a:r>
              <a:rPr lang="en-US" sz="800" dirty="0">
                <a:ea typeface="+mn-lt"/>
                <a:cs typeface="+mn-lt"/>
                <a:hlinkClick r:id="rId5"/>
              </a:rPr>
              <a:t>https://doi.org/10.1093/eurjpc/zwae281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Dehghan, M., Mente, A., Rangarajan, S., Sheridan, P., Mohan, V., Iqbal, R., Gupta, R., Lear, S., Wentzel-Viljoen, E., </a:t>
            </a:r>
            <a:r>
              <a:rPr lang="en-US" sz="800" err="1">
                <a:ea typeface="+mn-lt"/>
                <a:cs typeface="+mn-lt"/>
              </a:rPr>
              <a:t>Avezum</a:t>
            </a:r>
            <a:r>
              <a:rPr lang="en-US" sz="800" dirty="0">
                <a:ea typeface="+mn-lt"/>
                <a:cs typeface="+mn-lt"/>
              </a:rPr>
              <a:t>, A., Lopez-Jaramillo, P., Mony, P., Varma, R. P., Kumar, R., Chifamba, J., </a:t>
            </a:r>
            <a:r>
              <a:rPr lang="en-US" sz="800" err="1">
                <a:ea typeface="+mn-lt"/>
                <a:cs typeface="+mn-lt"/>
              </a:rPr>
              <a:t>Alhabib</a:t>
            </a:r>
            <a:r>
              <a:rPr lang="en-US" sz="800" dirty="0">
                <a:ea typeface="+mn-lt"/>
                <a:cs typeface="+mn-lt"/>
              </a:rPr>
              <a:t>, K. F., </a:t>
            </a:r>
            <a:r>
              <a:rPr lang="en-US" sz="800" err="1">
                <a:ea typeface="+mn-lt"/>
                <a:cs typeface="+mn-lt"/>
              </a:rPr>
              <a:t>Mohammadifard</a:t>
            </a:r>
            <a:r>
              <a:rPr lang="en-US" sz="800" dirty="0">
                <a:ea typeface="+mn-lt"/>
                <a:cs typeface="+mn-lt"/>
              </a:rPr>
              <a:t>, N., Oguz, A., Lanas, F., … Yusuf, S. (2018). Association of dairy intake with cardiovascular disease and mortality in 21 countries from five continents (PURE): A prospective cohort study. </a:t>
            </a:r>
            <a:r>
              <a:rPr lang="en-US" sz="800" i="1" dirty="0">
                <a:ea typeface="+mn-lt"/>
                <a:cs typeface="+mn-lt"/>
              </a:rPr>
              <a:t>The Lancet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392</a:t>
            </a:r>
            <a:r>
              <a:rPr lang="en-US" sz="800" dirty="0">
                <a:ea typeface="+mn-lt"/>
                <a:cs typeface="+mn-lt"/>
              </a:rPr>
              <a:t>(10161), 2288–2297. </a:t>
            </a:r>
            <a:r>
              <a:rPr lang="en-US" sz="800" dirty="0">
                <a:ea typeface="+mn-lt"/>
                <a:cs typeface="+mn-lt"/>
                <a:hlinkClick r:id="rId6"/>
              </a:rPr>
              <a:t>https://doi.org/10.1016/S0140-6736(18)31812-9</a:t>
            </a:r>
            <a:endParaRPr lang="en-US" sz="800" dirty="0">
              <a:ea typeface="+mn-lt"/>
              <a:cs typeface="+mn-lt"/>
            </a:endParaRPr>
          </a:p>
          <a:p>
            <a:r>
              <a:rPr lang="en-US" sz="800" i="1" dirty="0">
                <a:ea typeface="+mn-lt"/>
                <a:cs typeface="+mn-lt"/>
              </a:rPr>
              <a:t>Diabetes</a:t>
            </a:r>
            <a:r>
              <a:rPr lang="en-US" sz="800" dirty="0">
                <a:ea typeface="+mn-lt"/>
                <a:cs typeface="+mn-lt"/>
              </a:rPr>
              <a:t>. (n.d.). Retrieved October 6, 2025, from </a:t>
            </a:r>
            <a:r>
              <a:rPr lang="en-US" sz="800" dirty="0">
                <a:ea typeface="+mn-lt"/>
                <a:cs typeface="+mn-lt"/>
                <a:hlinkClick r:id="rId7"/>
              </a:rPr>
              <a:t>https://www.who.int/news-room/fact-sheets/detail/diabetes</a:t>
            </a:r>
            <a:endParaRPr lang="en-US" sz="800"/>
          </a:p>
          <a:p>
            <a:r>
              <a:rPr lang="en-US" sz="800" dirty="0" err="1">
                <a:ea typeface="+mn-lt"/>
                <a:cs typeface="+mn-lt"/>
              </a:rPr>
              <a:t>Gijsbers</a:t>
            </a:r>
            <a:r>
              <a:rPr lang="en-US" sz="800" dirty="0">
                <a:ea typeface="+mn-lt"/>
                <a:cs typeface="+mn-lt"/>
              </a:rPr>
              <a:t>, L., Ding, E. L., Malik, V. S., De Goede, J., </a:t>
            </a:r>
            <a:r>
              <a:rPr lang="en-US" sz="800" dirty="0" err="1">
                <a:ea typeface="+mn-lt"/>
                <a:cs typeface="+mn-lt"/>
              </a:rPr>
              <a:t>Geleijnse</a:t>
            </a:r>
            <a:r>
              <a:rPr lang="en-US" sz="800" dirty="0">
                <a:ea typeface="+mn-lt"/>
                <a:cs typeface="+mn-lt"/>
              </a:rPr>
              <a:t>, J. M., &amp; </a:t>
            </a:r>
            <a:r>
              <a:rPr lang="en-US" sz="800" dirty="0" err="1">
                <a:ea typeface="+mn-lt"/>
                <a:cs typeface="+mn-lt"/>
              </a:rPr>
              <a:t>Soedamah</a:t>
            </a:r>
            <a:r>
              <a:rPr lang="en-US" sz="800" dirty="0">
                <a:ea typeface="+mn-lt"/>
                <a:cs typeface="+mn-lt"/>
              </a:rPr>
              <a:t>-Muthu, S. S. (2016). Consumption of dairy foods and diabetes incidence: A dose-response meta-analysis of observational studies. </a:t>
            </a:r>
            <a:r>
              <a:rPr lang="en-US" sz="800" i="1" dirty="0">
                <a:ea typeface="+mn-lt"/>
                <a:cs typeface="+mn-lt"/>
              </a:rPr>
              <a:t>The American Journal of Clinical Nutrition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103</a:t>
            </a:r>
            <a:r>
              <a:rPr lang="en-US" sz="800" dirty="0">
                <a:ea typeface="+mn-lt"/>
                <a:cs typeface="+mn-lt"/>
              </a:rPr>
              <a:t>(4), 1111–1124. </a:t>
            </a:r>
            <a:r>
              <a:rPr lang="en-US" sz="800" dirty="0">
                <a:ea typeface="+mn-lt"/>
                <a:cs typeface="+mn-lt"/>
                <a:hlinkClick r:id="rId8"/>
              </a:rPr>
              <a:t>https://doi.org/10.3945/ajcn.115.123216</a:t>
            </a:r>
            <a:endParaRPr lang="en-US" sz="800" dirty="0">
              <a:ea typeface="+mn-lt"/>
              <a:cs typeface="+mn-lt"/>
            </a:endParaRPr>
          </a:p>
          <a:p>
            <a:r>
              <a:rPr lang="en-US" sz="800" dirty="0">
                <a:ea typeface="+mn-lt"/>
                <a:cs typeface="+mn-lt"/>
              </a:rPr>
              <a:t>Guasch-Ferré, M., &amp; Willett, W. C. (2021). The Mediterranean diet and health: A comprehensive overview. </a:t>
            </a:r>
            <a:r>
              <a:rPr lang="en-US" sz="800" i="1" dirty="0">
                <a:ea typeface="+mn-lt"/>
                <a:cs typeface="+mn-lt"/>
              </a:rPr>
              <a:t>Journal of Internal Medicine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290</a:t>
            </a:r>
            <a:r>
              <a:rPr lang="en-US" sz="800" dirty="0">
                <a:ea typeface="+mn-lt"/>
                <a:cs typeface="+mn-lt"/>
              </a:rPr>
              <a:t>(3), 549–566. </a:t>
            </a:r>
            <a:r>
              <a:rPr lang="en-US" sz="800" dirty="0">
                <a:ea typeface="+mn-lt"/>
                <a:cs typeface="+mn-lt"/>
                <a:hlinkClick r:id="rId9"/>
              </a:rPr>
              <a:t>https://doi.org/10.1111/joim.13333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Gudi, S. K. (2021). Dairy consumption and risk of type-2 diabetes: The untold story. </a:t>
            </a:r>
            <a:r>
              <a:rPr lang="en-US" sz="800" i="1" dirty="0">
                <a:ea typeface="+mn-lt"/>
                <a:cs typeface="+mn-lt"/>
              </a:rPr>
              <a:t>Annals of Pediatric Endocrinology &amp; Metabolism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26</a:t>
            </a:r>
            <a:r>
              <a:rPr lang="en-US" sz="800" dirty="0">
                <a:ea typeface="+mn-lt"/>
                <a:cs typeface="+mn-lt"/>
              </a:rPr>
              <a:t>(1), 14–18. </a:t>
            </a:r>
            <a:r>
              <a:rPr lang="en-US" sz="800" dirty="0">
                <a:ea typeface="+mn-lt"/>
                <a:cs typeface="+mn-lt"/>
                <a:hlinkClick r:id="rId10"/>
              </a:rPr>
              <a:t>https://doi.org/10.6065/apem.2040074.037</a:t>
            </a:r>
            <a:endParaRPr lang="en-US" sz="800">
              <a:ea typeface="+mn-lt"/>
              <a:cs typeface="+mn-lt"/>
            </a:endParaRPr>
          </a:p>
          <a:p>
            <a:r>
              <a:rPr lang="en-US" sz="800" dirty="0">
                <a:ea typeface="+mn-lt"/>
                <a:cs typeface="+mn-lt"/>
              </a:rPr>
              <a:t>Guo, J., Astrup, A., Lovegrove, J. A., </a:t>
            </a:r>
            <a:r>
              <a:rPr lang="en-US" sz="800" err="1">
                <a:ea typeface="+mn-lt"/>
                <a:cs typeface="+mn-lt"/>
              </a:rPr>
              <a:t>Gijsbers</a:t>
            </a:r>
            <a:r>
              <a:rPr lang="en-US" sz="800" dirty="0">
                <a:ea typeface="+mn-lt"/>
                <a:cs typeface="+mn-lt"/>
              </a:rPr>
              <a:t>, L., Givens, D. I., &amp; </a:t>
            </a:r>
            <a:r>
              <a:rPr lang="en-US" sz="800" err="1">
                <a:ea typeface="+mn-lt"/>
                <a:cs typeface="+mn-lt"/>
              </a:rPr>
              <a:t>Soedamah</a:t>
            </a:r>
            <a:r>
              <a:rPr lang="en-US" sz="800" dirty="0">
                <a:ea typeface="+mn-lt"/>
                <a:cs typeface="+mn-lt"/>
              </a:rPr>
              <a:t>-Muthu, S. S. (2017). Milk and dairy consumption and risk of cardiovascular diseases and all-cause mortality: Dose–response meta-analysis of prospective cohort studies. </a:t>
            </a:r>
            <a:r>
              <a:rPr lang="en-US" sz="800" i="1" dirty="0">
                <a:ea typeface="+mn-lt"/>
                <a:cs typeface="+mn-lt"/>
              </a:rPr>
              <a:t>European Journal of Epidemiology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32</a:t>
            </a:r>
            <a:r>
              <a:rPr lang="en-US" sz="800" dirty="0">
                <a:ea typeface="+mn-lt"/>
                <a:cs typeface="+mn-lt"/>
              </a:rPr>
              <a:t>(4), 269–287. </a:t>
            </a:r>
            <a:r>
              <a:rPr lang="en-US" sz="800" dirty="0">
                <a:ea typeface="+mn-lt"/>
                <a:cs typeface="+mn-lt"/>
                <a:hlinkClick r:id="rId11"/>
              </a:rPr>
              <a:t>https://doi.org/10.1007/s10654-017-0243-1</a:t>
            </a:r>
            <a:endParaRPr lang="en-US" sz="800" dirty="0">
              <a:ea typeface="+mn-lt"/>
              <a:cs typeface="+mn-lt"/>
            </a:endParaRPr>
          </a:p>
          <a:p>
            <a:r>
              <a:rPr lang="en-US" sz="800" i="1" dirty="0">
                <a:ea typeface="+mn-lt"/>
                <a:cs typeface="+mn-lt"/>
              </a:rPr>
              <a:t>Heart Disease Prevalence—Health, United States</a:t>
            </a:r>
            <a:r>
              <a:rPr lang="en-US" sz="800" dirty="0">
                <a:ea typeface="+mn-lt"/>
                <a:cs typeface="+mn-lt"/>
              </a:rPr>
              <a:t>. (2024, August 5). </a:t>
            </a:r>
            <a:r>
              <a:rPr lang="en-US" sz="800" dirty="0">
                <a:ea typeface="+mn-lt"/>
                <a:cs typeface="+mn-lt"/>
                <a:hlinkClick r:id="rId12"/>
              </a:rPr>
              <a:t>https://www.cdc.gov/nchs/hus/topics/heart-disease-prevalence.htm</a:t>
            </a:r>
            <a:endParaRPr lang="en-US" sz="800"/>
          </a:p>
          <a:p>
            <a:r>
              <a:rPr lang="en-US" sz="800" i="1" dirty="0">
                <a:ea typeface="+mn-lt"/>
                <a:cs typeface="+mn-lt"/>
              </a:rPr>
              <a:t>Heart disease remains leading cause of death as key health risk factors continue to rise</a:t>
            </a:r>
            <a:r>
              <a:rPr lang="en-US" sz="800" dirty="0">
                <a:ea typeface="+mn-lt"/>
                <a:cs typeface="+mn-lt"/>
              </a:rPr>
              <a:t>. (n.d.). American Heart Association. Retrieved October 6, 2025, from </a:t>
            </a:r>
            <a:r>
              <a:rPr lang="en-US" sz="800" dirty="0">
                <a:ea typeface="+mn-lt"/>
                <a:cs typeface="+mn-lt"/>
                <a:hlinkClick r:id="rId13"/>
              </a:rPr>
              <a:t>https://newsroom.heart.org/news/heart-disease-remains-leading-cause-of-death-as-key-health-risk-factors-continue-to-rise</a:t>
            </a:r>
            <a:endParaRPr lang="en-US" sz="800"/>
          </a:p>
          <a:p>
            <a:r>
              <a:rPr lang="en-US" sz="800" err="1">
                <a:ea typeface="+mn-lt"/>
                <a:cs typeface="+mn-lt"/>
              </a:rPr>
              <a:t>Huppertz</a:t>
            </a:r>
            <a:r>
              <a:rPr lang="en-US" sz="800" dirty="0">
                <a:ea typeface="+mn-lt"/>
                <a:cs typeface="+mn-lt"/>
              </a:rPr>
              <a:t>, T., Shkembi, B., Brader, L., &amp; Geurts, J. (2024). Dairy Matrix Effects: Physicochemical Properties Underlying a Multifaceted Paradigm. </a:t>
            </a:r>
            <a:r>
              <a:rPr lang="en-US" sz="800" i="1" dirty="0">
                <a:ea typeface="+mn-lt"/>
                <a:cs typeface="+mn-lt"/>
              </a:rPr>
              <a:t>Nutrients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16</a:t>
            </a:r>
            <a:r>
              <a:rPr lang="en-US" sz="800" dirty="0">
                <a:ea typeface="+mn-lt"/>
                <a:cs typeface="+mn-lt"/>
              </a:rPr>
              <a:t>(7), 943. </a:t>
            </a:r>
            <a:r>
              <a:rPr lang="en-US" sz="800" dirty="0">
                <a:ea typeface="+mn-lt"/>
                <a:cs typeface="+mn-lt"/>
                <a:hlinkClick r:id="rId14"/>
              </a:rPr>
              <a:t>https://doi.org/10.3390/nu16070943</a:t>
            </a:r>
            <a:endParaRPr lang="en-US" sz="800"/>
          </a:p>
          <a:p>
            <a:r>
              <a:rPr lang="en-US" sz="800" err="1">
                <a:ea typeface="+mn-lt"/>
                <a:cs typeface="+mn-lt"/>
              </a:rPr>
              <a:t>Jomova</a:t>
            </a:r>
            <a:r>
              <a:rPr lang="en-US" sz="800" dirty="0">
                <a:ea typeface="+mn-lt"/>
                <a:cs typeface="+mn-lt"/>
              </a:rPr>
              <a:t>, K., Alomar, S. Y., Valko, R., Liska, J., </a:t>
            </a:r>
            <a:r>
              <a:rPr lang="en-US" sz="800" err="1">
                <a:ea typeface="+mn-lt"/>
                <a:cs typeface="+mn-lt"/>
              </a:rPr>
              <a:t>Nepovimova</a:t>
            </a:r>
            <a:r>
              <a:rPr lang="en-US" sz="800" dirty="0">
                <a:ea typeface="+mn-lt"/>
                <a:cs typeface="+mn-lt"/>
              </a:rPr>
              <a:t>, E., Kuca, K., &amp; Valko, M. (2025). Flavonoids and their role in oxidative stress, inflammation, and human diseases. </a:t>
            </a:r>
            <a:r>
              <a:rPr lang="en-US" sz="800" i="1" err="1">
                <a:ea typeface="+mn-lt"/>
                <a:cs typeface="+mn-lt"/>
              </a:rPr>
              <a:t>Chemico</a:t>
            </a:r>
            <a:r>
              <a:rPr lang="en-US" sz="800" i="1" dirty="0">
                <a:ea typeface="+mn-lt"/>
                <a:cs typeface="+mn-lt"/>
              </a:rPr>
              <a:t>-Biological Interactions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413</a:t>
            </a:r>
            <a:r>
              <a:rPr lang="en-US" sz="800" dirty="0">
                <a:ea typeface="+mn-lt"/>
                <a:cs typeface="+mn-lt"/>
              </a:rPr>
              <a:t>, 111489. </a:t>
            </a:r>
            <a:r>
              <a:rPr lang="en-US" sz="800" dirty="0">
                <a:ea typeface="+mn-lt"/>
                <a:cs typeface="+mn-lt"/>
                <a:hlinkClick r:id="rId15"/>
              </a:rPr>
              <a:t>https://doi.org/10.1016/j.cbi.2025.111489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Joynt Maddox, K. E., Elkind, M. S. V., Aparicio, H. J., Commodore-Mensah, Y., de Ferranti, S. D., Dowd, W. N., Hernandez, A. F., </a:t>
            </a:r>
            <a:r>
              <a:rPr lang="en-US" sz="800" err="1">
                <a:ea typeface="+mn-lt"/>
                <a:cs typeface="+mn-lt"/>
              </a:rPr>
              <a:t>Khavjou</a:t>
            </a:r>
            <a:r>
              <a:rPr lang="en-US" sz="800" dirty="0">
                <a:ea typeface="+mn-lt"/>
                <a:cs typeface="+mn-lt"/>
              </a:rPr>
              <a:t>, O., Michos, E. D., Palaniappan, L., Penko, J., Poudel, R., Roger, V. L., Kazi, D. S., &amp; on behalf of the American Heart Association. (2024). Forecasting the Burden of Cardiovascular Disease and Stroke in the United States Through 2050—Prevalence of Risk Factors and Disease: A Presidential Advisory From the American Heart Association. </a:t>
            </a:r>
            <a:r>
              <a:rPr lang="en-US" sz="800" i="1" dirty="0">
                <a:ea typeface="+mn-lt"/>
                <a:cs typeface="+mn-lt"/>
              </a:rPr>
              <a:t>Circulation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150</a:t>
            </a:r>
            <a:r>
              <a:rPr lang="en-US" sz="800" dirty="0">
                <a:ea typeface="+mn-lt"/>
                <a:cs typeface="+mn-lt"/>
              </a:rPr>
              <a:t>(4), e65–e88. </a:t>
            </a:r>
            <a:r>
              <a:rPr lang="en-US" sz="800" dirty="0">
                <a:ea typeface="+mn-lt"/>
                <a:cs typeface="+mn-lt"/>
                <a:hlinkClick r:id="rId16"/>
              </a:rPr>
              <a:t>https://doi.org/10.1161/CIR.0000000000001256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Kazi, D. S., Elkind, M. S. V., Deutsch, A., Dowd, W. N., Heidenreich, P., </a:t>
            </a:r>
            <a:r>
              <a:rPr lang="en-US" sz="800" err="1">
                <a:ea typeface="+mn-lt"/>
                <a:cs typeface="+mn-lt"/>
              </a:rPr>
              <a:t>Khavjou</a:t>
            </a:r>
            <a:r>
              <a:rPr lang="en-US" sz="800" dirty="0">
                <a:ea typeface="+mn-lt"/>
                <a:cs typeface="+mn-lt"/>
              </a:rPr>
              <a:t>, O., Mark, D., </a:t>
            </a:r>
            <a:r>
              <a:rPr lang="en-US" sz="800" err="1">
                <a:ea typeface="+mn-lt"/>
                <a:cs typeface="+mn-lt"/>
              </a:rPr>
              <a:t>Mussolino</a:t>
            </a:r>
            <a:r>
              <a:rPr lang="en-US" sz="800" dirty="0">
                <a:ea typeface="+mn-lt"/>
                <a:cs typeface="+mn-lt"/>
              </a:rPr>
              <a:t>, M. E., </a:t>
            </a:r>
            <a:r>
              <a:rPr lang="en-US" sz="800" err="1">
                <a:ea typeface="+mn-lt"/>
                <a:cs typeface="+mn-lt"/>
              </a:rPr>
              <a:t>Ovbiagele</a:t>
            </a:r>
            <a:r>
              <a:rPr lang="en-US" sz="800" dirty="0">
                <a:ea typeface="+mn-lt"/>
                <a:cs typeface="+mn-lt"/>
              </a:rPr>
              <a:t>, B., Patel, S. S., Poudel, R., </a:t>
            </a:r>
            <a:r>
              <a:rPr lang="en-US" sz="800" err="1">
                <a:ea typeface="+mn-lt"/>
                <a:cs typeface="+mn-lt"/>
              </a:rPr>
              <a:t>Weittenhiller</a:t>
            </a:r>
            <a:r>
              <a:rPr lang="en-US" sz="800" dirty="0">
                <a:ea typeface="+mn-lt"/>
                <a:cs typeface="+mn-lt"/>
              </a:rPr>
              <a:t>, B., Powell-Wiley, T. M., Joynt Maddox, K. E., &amp; on behalf of the American Heart Association. (2024). Forecasting the Economic Burden of Cardiovascular Disease and Stroke in the United States Through 2050: A Presidential Advisory From the American Heart Association. </a:t>
            </a:r>
            <a:r>
              <a:rPr lang="en-US" sz="800" i="1" dirty="0">
                <a:ea typeface="+mn-lt"/>
                <a:cs typeface="+mn-lt"/>
              </a:rPr>
              <a:t>Circulation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150</a:t>
            </a:r>
            <a:r>
              <a:rPr lang="en-US" sz="800" dirty="0">
                <a:ea typeface="+mn-lt"/>
                <a:cs typeface="+mn-lt"/>
              </a:rPr>
              <a:t>(4), e89–e101. </a:t>
            </a:r>
            <a:r>
              <a:rPr lang="en-US" sz="800" dirty="0">
                <a:ea typeface="+mn-lt"/>
                <a:cs typeface="+mn-lt"/>
                <a:hlinkClick r:id="rId17"/>
              </a:rPr>
              <a:t>https://doi.org/10.1161/CIR.0000000000001258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Lin, J., Thompson, T. J., Cheng, Y. J., Zhuo, X., Zhang, P., Gregg, E., &amp; Rolka, D. B. (2018). Projection of the future diabetes burden in the United States through 2060. </a:t>
            </a:r>
            <a:r>
              <a:rPr lang="en-US" sz="800" i="1" dirty="0">
                <a:ea typeface="+mn-lt"/>
                <a:cs typeface="+mn-lt"/>
              </a:rPr>
              <a:t>Population Health Metrics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16</a:t>
            </a:r>
            <a:r>
              <a:rPr lang="en-US" sz="800" dirty="0">
                <a:ea typeface="+mn-lt"/>
                <a:cs typeface="+mn-lt"/>
              </a:rPr>
              <a:t>(1), 9. </a:t>
            </a:r>
            <a:r>
              <a:rPr lang="en-US" sz="800" dirty="0">
                <a:ea typeface="+mn-lt"/>
                <a:cs typeface="+mn-lt"/>
                <a:hlinkClick r:id="rId18"/>
              </a:rPr>
              <a:t>https://doi.org/10.1186/s12963-018-0166-4</a:t>
            </a:r>
            <a:endParaRPr lang="en-US" sz="800"/>
          </a:p>
          <a:p>
            <a:r>
              <a:rPr lang="en-US" sz="800" i="1" dirty="0">
                <a:ea typeface="+mn-lt"/>
                <a:cs typeface="+mn-lt"/>
              </a:rPr>
              <a:t>New Global Burden of CVD Report Shows Wide Variation Among Countries</a:t>
            </a:r>
            <a:r>
              <a:rPr lang="en-US" sz="800" dirty="0">
                <a:ea typeface="+mn-lt"/>
                <a:cs typeface="+mn-lt"/>
              </a:rPr>
              <a:t>. (n.d.). American College of Cardiology. Retrieved October 14, 2025, from </a:t>
            </a:r>
            <a:r>
              <a:rPr lang="en-US" sz="800" dirty="0">
                <a:ea typeface="+mn-lt"/>
                <a:cs typeface="+mn-lt"/>
                <a:hlinkClick r:id="rId19"/>
              </a:rPr>
              <a:t>https://www.acc.org/Latest-in-Cardiology/Journal-Scans/2025/09/24/21/17/http%3a%2f%2fwww.acc.org%2fLatest-in-Cardiology%2fJournal-Scans%2f2025%2f09%2f24%2f21%2f17%2fNew-Global-Burden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Ong, K. L., Stafford, L. K., McLaughlin, S. A., Boyko, E. J., </a:t>
            </a:r>
            <a:r>
              <a:rPr lang="en-US" sz="800" err="1">
                <a:ea typeface="+mn-lt"/>
                <a:cs typeface="+mn-lt"/>
              </a:rPr>
              <a:t>Vollset</a:t>
            </a:r>
            <a:r>
              <a:rPr lang="en-US" sz="800" dirty="0">
                <a:ea typeface="+mn-lt"/>
                <a:cs typeface="+mn-lt"/>
              </a:rPr>
              <a:t>, S. E., Smith, A. E., Dalton, B. E., Duprey, J., Cruz, J. A., Hagins, H., Lindstedt, P. A., Aali, A., Abate, Y. H., Abate, M. D., Abbasian, M., Abbasi-</a:t>
            </a:r>
            <a:r>
              <a:rPr lang="en-US" sz="800" err="1">
                <a:ea typeface="+mn-lt"/>
                <a:cs typeface="+mn-lt"/>
              </a:rPr>
              <a:t>Kangevari</a:t>
            </a:r>
            <a:r>
              <a:rPr lang="en-US" sz="800" dirty="0">
                <a:ea typeface="+mn-lt"/>
                <a:cs typeface="+mn-lt"/>
              </a:rPr>
              <a:t>, Z., Abbasi-</a:t>
            </a:r>
            <a:r>
              <a:rPr lang="en-US" sz="800" err="1">
                <a:ea typeface="+mn-lt"/>
                <a:cs typeface="+mn-lt"/>
              </a:rPr>
              <a:t>Kangevari</a:t>
            </a:r>
            <a:r>
              <a:rPr lang="en-US" sz="800" dirty="0">
                <a:ea typeface="+mn-lt"/>
                <a:cs typeface="+mn-lt"/>
              </a:rPr>
              <a:t>, M., Abd </a:t>
            </a:r>
            <a:r>
              <a:rPr lang="en-US" sz="800" err="1">
                <a:ea typeface="+mn-lt"/>
                <a:cs typeface="+mn-lt"/>
              </a:rPr>
              <a:t>ElHafeez</a:t>
            </a:r>
            <a:r>
              <a:rPr lang="en-US" sz="800" dirty="0">
                <a:ea typeface="+mn-lt"/>
                <a:cs typeface="+mn-lt"/>
              </a:rPr>
              <a:t>, S., Abd-Rabu, R., … Vos, T. (2023). Global, regional, and national burden of diabetes from 1990 to 2021, with projections of prevalence to 2050: A systematic analysis for the Global Burden of Disease Study 2021. </a:t>
            </a:r>
            <a:r>
              <a:rPr lang="en-US" sz="800" i="1" dirty="0">
                <a:ea typeface="+mn-lt"/>
                <a:cs typeface="+mn-lt"/>
              </a:rPr>
              <a:t>The Lancet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402</a:t>
            </a:r>
            <a:r>
              <a:rPr lang="en-US" sz="800" dirty="0">
                <a:ea typeface="+mn-lt"/>
                <a:cs typeface="+mn-lt"/>
              </a:rPr>
              <a:t>(10397), 203–234. </a:t>
            </a:r>
            <a:r>
              <a:rPr lang="en-US" sz="800" dirty="0">
                <a:ea typeface="+mn-lt"/>
                <a:cs typeface="+mn-lt"/>
                <a:hlinkClick r:id="rId20"/>
              </a:rPr>
              <a:t>https://doi.org/10.1016/S0140-6736(23)01301-6</a:t>
            </a:r>
            <a:endParaRPr lang="en-US" sz="800"/>
          </a:p>
          <a:p>
            <a:r>
              <a:rPr lang="en-US" sz="800" i="1" dirty="0">
                <a:ea typeface="+mn-lt"/>
                <a:cs typeface="+mn-lt"/>
              </a:rPr>
              <a:t>Risk Factors for Type 2 Diabetes—NIDDK</a:t>
            </a:r>
            <a:r>
              <a:rPr lang="en-US" sz="800" dirty="0">
                <a:ea typeface="+mn-lt"/>
                <a:cs typeface="+mn-lt"/>
              </a:rPr>
              <a:t>. (n.d.). National Institute of Diabetes and Digestive and Kidney Diseases. Retrieved October 14, 2025, from </a:t>
            </a:r>
            <a:r>
              <a:rPr lang="en-US" sz="800" dirty="0">
                <a:ea typeface="+mn-lt"/>
                <a:cs typeface="+mn-lt"/>
                <a:hlinkClick r:id="rId21"/>
              </a:rPr>
              <a:t>https://www.niddk.nih.gov/health-information/diabetes/overview/risk-factors-type-2-diabetes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Taormina, V. M., Unger, A. L., &amp; Kraft, J. (2024). Full-fat dairy products and cardiometabolic health outcomes: Does the dairy-fat matrix matter? </a:t>
            </a:r>
            <a:r>
              <a:rPr lang="en-US" sz="800" i="1" dirty="0">
                <a:ea typeface="+mn-lt"/>
                <a:cs typeface="+mn-lt"/>
              </a:rPr>
              <a:t>Frontiers in Nutrition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11</a:t>
            </a:r>
            <a:r>
              <a:rPr lang="en-US" sz="800" dirty="0">
                <a:ea typeface="+mn-lt"/>
                <a:cs typeface="+mn-lt"/>
              </a:rPr>
              <a:t>, 1386257. </a:t>
            </a:r>
            <a:r>
              <a:rPr lang="en-US" sz="800" dirty="0">
                <a:ea typeface="+mn-lt"/>
                <a:cs typeface="+mn-lt"/>
                <a:hlinkClick r:id="rId22"/>
              </a:rPr>
              <a:t>https://doi.org/10.3389/fnut.2024.1386257</a:t>
            </a:r>
            <a:endParaRPr lang="en-US" sz="800"/>
          </a:p>
          <a:p>
            <a:r>
              <a:rPr lang="en-US" sz="800" dirty="0">
                <a:ea typeface="+mn-lt"/>
                <a:cs typeface="+mn-lt"/>
              </a:rPr>
              <a:t>Tsao, C. W., Aday, A. W., </a:t>
            </a:r>
            <a:r>
              <a:rPr lang="en-US" sz="800" err="1">
                <a:ea typeface="+mn-lt"/>
                <a:cs typeface="+mn-lt"/>
              </a:rPr>
              <a:t>Almarzooq</a:t>
            </a:r>
            <a:r>
              <a:rPr lang="en-US" sz="800" dirty="0">
                <a:ea typeface="+mn-lt"/>
                <a:cs typeface="+mn-lt"/>
              </a:rPr>
              <a:t>, Z. I., Anderson, C. A. M., Arora, P., Avery, C. L., Baker-Smith, C. M., Beaton, A. Z., Boehme, A. K., Buxton, A. E., Commodore-Mensah, Y., Elkind, M. S. V., Evenson, K. R., Eze-</a:t>
            </a:r>
            <a:r>
              <a:rPr lang="en-US" sz="800" err="1">
                <a:ea typeface="+mn-lt"/>
                <a:cs typeface="+mn-lt"/>
              </a:rPr>
              <a:t>Nliam</a:t>
            </a:r>
            <a:r>
              <a:rPr lang="en-US" sz="800" dirty="0">
                <a:ea typeface="+mn-lt"/>
                <a:cs typeface="+mn-lt"/>
              </a:rPr>
              <a:t>, C., </a:t>
            </a:r>
            <a:r>
              <a:rPr lang="en-US" sz="800" err="1">
                <a:ea typeface="+mn-lt"/>
                <a:cs typeface="+mn-lt"/>
              </a:rPr>
              <a:t>Fugar</a:t>
            </a:r>
            <a:r>
              <a:rPr lang="en-US" sz="800" dirty="0">
                <a:ea typeface="+mn-lt"/>
                <a:cs typeface="+mn-lt"/>
              </a:rPr>
              <a:t>, S., Generoso, G., Heard, D. G., Hiremath, S., Ho, J. E., … Martin, S. S. (2023). Heart Disease and Stroke Statistics—2023 Update: A Report From the American Heart Association. </a:t>
            </a:r>
            <a:r>
              <a:rPr lang="en-US" sz="800" i="1" dirty="0">
                <a:ea typeface="+mn-lt"/>
                <a:cs typeface="+mn-lt"/>
              </a:rPr>
              <a:t>Circulation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i="1" dirty="0">
                <a:ea typeface="+mn-lt"/>
                <a:cs typeface="+mn-lt"/>
              </a:rPr>
              <a:t>147</a:t>
            </a:r>
            <a:r>
              <a:rPr lang="en-US" sz="800" dirty="0">
                <a:ea typeface="+mn-lt"/>
                <a:cs typeface="+mn-lt"/>
              </a:rPr>
              <a:t>(8), e93–e621. </a:t>
            </a:r>
            <a:r>
              <a:rPr lang="en-US" sz="800" dirty="0">
                <a:ea typeface="+mn-lt"/>
                <a:cs typeface="+mn-lt"/>
                <a:hlinkClick r:id="rId23"/>
              </a:rPr>
              <a:t>https://doi.org/10.1161/CIR.0000000000001123</a:t>
            </a:r>
            <a:endParaRPr lang="en-US" sz="800"/>
          </a:p>
          <a:p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13359A-8955-F9A2-72DA-A7AFBE09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1" y="-323851"/>
            <a:ext cx="9875463" cy="999746"/>
          </a:xfrm>
        </p:spPr>
        <p:txBody>
          <a:bodyPr/>
          <a:lstStyle/>
          <a:p>
            <a:r>
              <a:rPr lang="en-US" sz="14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251775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C589D-F601-D0CB-99D2-1E5AC93E1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2E25A-6FE4-8B38-710E-10F3CE8FEAEB}"/>
              </a:ext>
            </a:extLst>
          </p:cNvPr>
          <p:cNvSpPr txBox="1"/>
          <p:nvPr/>
        </p:nvSpPr>
        <p:spPr>
          <a:xfrm>
            <a:off x="244024" y="630896"/>
            <a:ext cx="714531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i="1" dirty="0"/>
              <a:t>Who are you?</a:t>
            </a:r>
          </a:p>
          <a:p>
            <a:pPr marL="514350" indent="-514350">
              <a:buAutoNum type="arabicPeriod"/>
            </a:pPr>
            <a:r>
              <a:rPr lang="en-US" sz="4000" dirty="0"/>
              <a:t>Year</a:t>
            </a:r>
          </a:p>
          <a:p>
            <a:pPr marL="514350" indent="-514350">
              <a:buAutoNum type="arabicPeriod"/>
            </a:pPr>
            <a:r>
              <a:rPr lang="en-US" sz="4000" dirty="0"/>
              <a:t>Degree path</a:t>
            </a:r>
          </a:p>
          <a:p>
            <a:pPr marL="514350" indent="-514350">
              <a:buAutoNum type="arabicPeriod"/>
            </a:pPr>
            <a:r>
              <a:rPr lang="en-US" sz="4000" dirty="0"/>
              <a:t>Why did you sign-up for this workshop?</a:t>
            </a:r>
          </a:p>
          <a:p>
            <a:pPr marL="514350" indent="-514350">
              <a:buAutoNum type="arabicPeriod"/>
            </a:pPr>
            <a:r>
              <a:rPr lang="en-US" sz="4000" dirty="0"/>
              <a:t>Answer an ice breaker question!</a:t>
            </a:r>
          </a:p>
        </p:txBody>
      </p:sp>
    </p:spTree>
    <p:extLst>
      <p:ext uri="{BB962C8B-B14F-4D97-AF65-F5344CB8AC3E}">
        <p14:creationId xmlns:p14="http://schemas.microsoft.com/office/powerpoint/2010/main" val="251122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6CE4A5-BAFA-F630-BF49-168B8AC4A88B}"/>
              </a:ext>
            </a:extLst>
          </p:cNvPr>
          <p:cNvSpPr txBox="1"/>
          <p:nvPr/>
        </p:nvSpPr>
        <p:spPr>
          <a:xfrm>
            <a:off x="2689151" y="422057"/>
            <a:ext cx="910962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/>
              <a:t>Prevalence: Diet-Related Chronic Disease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3B67E-03A0-90E5-9047-2917B979DC25}"/>
              </a:ext>
            </a:extLst>
          </p:cNvPr>
          <p:cNvSpPr txBox="1"/>
          <p:nvPr/>
        </p:nvSpPr>
        <p:spPr>
          <a:xfrm>
            <a:off x="1344746" y="1010474"/>
            <a:ext cx="5096154" cy="5539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Diabetes:</a:t>
            </a:r>
          </a:p>
          <a:p>
            <a:r>
              <a:rPr lang="en-US" dirty="0">
                <a:ea typeface="+mn-lt"/>
                <a:cs typeface="+mn-lt"/>
              </a:rPr>
              <a:t>Type-2 diabetes makes up 96% of all diabetes cases globally (Ong et al., 2023).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Global prevalence in 2021 (all ages): </a:t>
            </a:r>
          </a:p>
          <a:p>
            <a:pPr marL="285750" indent="-285750">
              <a:buFont typeface="Calibri"/>
              <a:buChar char="-"/>
            </a:pPr>
            <a:r>
              <a:rPr lang="en-US" b="1" dirty="0">
                <a:ea typeface="+mn-lt"/>
                <a:cs typeface="+mn-lt"/>
              </a:rPr>
              <a:t>529 million </a:t>
            </a:r>
            <a:r>
              <a:rPr lang="en-US" dirty="0">
                <a:ea typeface="+mn-lt"/>
                <a:cs typeface="+mn-lt"/>
              </a:rPr>
              <a:t>(Ong et al., 2023)</a:t>
            </a:r>
          </a:p>
          <a:p>
            <a:r>
              <a:rPr lang="en-US" dirty="0">
                <a:ea typeface="+mn-lt"/>
                <a:cs typeface="+mn-lt"/>
              </a:rPr>
              <a:t>Global projections in 2050 (all ages):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b="1" dirty="0">
                <a:ea typeface="+mn-lt"/>
                <a:cs typeface="+mn-lt"/>
              </a:rPr>
              <a:t>1.27 billion </a:t>
            </a:r>
            <a:r>
              <a:rPr lang="en-US" dirty="0">
                <a:ea typeface="+mn-lt"/>
                <a:cs typeface="+mn-lt"/>
              </a:rPr>
              <a:t>(Ong et al., 2023)</a:t>
            </a: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United States prevalence in 2021 (all ages):</a:t>
            </a:r>
          </a:p>
          <a:p>
            <a:pPr marL="285750" indent="-285750">
              <a:buFont typeface="Calibri"/>
              <a:buChar char="-"/>
            </a:pPr>
            <a:r>
              <a:rPr lang="en-US" b="1" dirty="0">
                <a:ea typeface="+mn-lt"/>
                <a:cs typeface="+mn-lt"/>
              </a:rPr>
              <a:t>38 million, 11.5% (CDC, 2024)</a:t>
            </a:r>
            <a:endParaRPr lang="en-US" b="1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United State projected prevalence in 2060 (adults):</a:t>
            </a:r>
          </a:p>
          <a:p>
            <a:pPr marL="285750" indent="-285750">
              <a:buFont typeface="Calibri"/>
              <a:buChar char="-"/>
            </a:pPr>
            <a:r>
              <a:rPr lang="en-US" b="1" dirty="0">
                <a:ea typeface="+mn-lt"/>
                <a:cs typeface="+mn-lt"/>
              </a:rPr>
              <a:t>60.6 million, 18.7% (Lin et al., 2018)</a:t>
            </a:r>
          </a:p>
          <a:p>
            <a:pPr marL="742950" lvl="1" indent="-285750">
              <a:buFont typeface="Calibri"/>
              <a:buChar char="-"/>
            </a:pPr>
            <a:r>
              <a:rPr lang="en-US" sz="1400" dirty="0">
                <a:ea typeface="+mn-lt"/>
                <a:cs typeface="+mn-lt"/>
              </a:rPr>
              <a:t>(using US Census estimates for population: 324.4M)</a:t>
            </a:r>
          </a:p>
          <a:p>
            <a:pPr lvl="1"/>
            <a:endParaRPr lang="en-US" sz="1400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Prediabetes estimates in 2021 in the US (all ages):</a:t>
            </a:r>
            <a:endParaRPr lang="en-US" b="1" dirty="0">
              <a:ea typeface="+mn-lt"/>
              <a:cs typeface="+mn-lt"/>
            </a:endParaRPr>
          </a:p>
          <a:p>
            <a:pPr marL="285750" indent="-285750">
              <a:buFont typeface="Calibri"/>
              <a:buChar char="-"/>
            </a:pPr>
            <a:r>
              <a:rPr lang="en-US" b="1" dirty="0">
                <a:ea typeface="+mn-lt"/>
                <a:cs typeface="+mn-lt"/>
              </a:rPr>
              <a:t>97.6 million, 29.4% (CDC, 2024)</a:t>
            </a:r>
          </a:p>
          <a:p>
            <a:pPr marL="285750" indent="-285750">
              <a:buFont typeface="Calibri"/>
              <a:buChar char="-"/>
            </a:pPr>
            <a:r>
              <a:rPr lang="en-US" b="1" dirty="0">
                <a:ea typeface="+mn-lt"/>
                <a:cs typeface="+mn-lt"/>
              </a:rPr>
              <a:t>CDC estimates only 19% of people with prediabetes are aware of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23E79-4115-E5FD-2BB1-15A7809AEDD7}"/>
              </a:ext>
            </a:extLst>
          </p:cNvPr>
          <p:cNvSpPr txBox="1"/>
          <p:nvPr/>
        </p:nvSpPr>
        <p:spPr>
          <a:xfrm>
            <a:off x="6669964" y="1010474"/>
            <a:ext cx="5228761" cy="5386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Cardiovascular disease (CVD): </a:t>
            </a:r>
          </a:p>
          <a:p>
            <a:r>
              <a:rPr lang="en-US" dirty="0">
                <a:ea typeface="+mn-lt"/>
                <a:cs typeface="+mn-lt"/>
              </a:rPr>
              <a:t>Includes: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+mn-lt"/>
                <a:cs typeface="+mn-lt"/>
              </a:rPr>
              <a:t>Coronary heart disease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+mn-lt"/>
                <a:cs typeface="+mn-lt"/>
              </a:rPr>
              <a:t>Heart failure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+mn-lt"/>
                <a:cs typeface="+mn-lt"/>
              </a:rPr>
              <a:t>Atrial fibrillation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+mn-lt"/>
                <a:cs typeface="+mn-lt"/>
              </a:rPr>
              <a:t>Stroke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Leading cause of death in the USA and the globe (CDC, 2024)</a:t>
            </a:r>
            <a:endParaRPr lang="en-US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Global prevalence in 2021: </a:t>
            </a:r>
          </a:p>
          <a:p>
            <a:pPr marL="285750" indent="-285750">
              <a:buFont typeface="Calibri"/>
              <a:buChar char="-"/>
            </a:pPr>
            <a:r>
              <a:rPr lang="en-US" b="1" dirty="0">
                <a:ea typeface="+mn-lt"/>
                <a:cs typeface="+mn-lt"/>
              </a:rPr>
              <a:t>598 million, 7.5% (B Chong et al., 2024)</a:t>
            </a:r>
          </a:p>
          <a:p>
            <a:r>
              <a:rPr lang="en-US" dirty="0">
                <a:ea typeface="+mn-lt"/>
                <a:cs typeface="+mn-lt"/>
              </a:rPr>
              <a:t>Projected crude prevalence in 2050: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b="1" dirty="0">
                <a:ea typeface="+mn-lt"/>
                <a:cs typeface="+mn-lt"/>
              </a:rPr>
              <a:t>1.14 billion,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11.6%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(B Chong et al., 2024)</a:t>
            </a:r>
          </a:p>
          <a:p>
            <a:pPr marL="285750" indent="-285750">
              <a:buFont typeface="Calibri"/>
              <a:buChar char="-"/>
            </a:pPr>
            <a:endParaRPr lang="en-US" b="1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United States prevalence of CVD in 2020:</a:t>
            </a:r>
          </a:p>
          <a:p>
            <a:pPr marL="285750" indent="-285750">
              <a:buFont typeface="Calibri"/>
              <a:buChar char="-"/>
            </a:pPr>
            <a:r>
              <a:rPr lang="en-US" b="1">
                <a:ea typeface="+mn-lt"/>
                <a:cs typeface="+mn-lt"/>
              </a:rPr>
              <a:t>127.9 million, 48.6% (Tsao et al., 2023)</a:t>
            </a:r>
          </a:p>
          <a:p>
            <a:r>
              <a:rPr lang="en-US" dirty="0">
                <a:ea typeface="+mn-lt"/>
                <a:cs typeface="+mn-lt"/>
              </a:rPr>
              <a:t>United States projected prevalence of CVD in 2050:</a:t>
            </a:r>
          </a:p>
          <a:p>
            <a:pPr marL="285750" indent="-285750">
              <a:buFont typeface="Calibri"/>
              <a:buChar char="-"/>
            </a:pPr>
            <a:r>
              <a:rPr lang="en-US" b="1" dirty="0"/>
              <a:t>45 million (Joynt Maddox et al., 2024)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902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E6806-D430-B8EE-EAEA-2A284D941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DA236-79C5-8283-4A0C-175A6C902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2DB09-6298-3761-2C70-53053065DAF9}"/>
              </a:ext>
            </a:extLst>
          </p:cNvPr>
          <p:cNvSpPr txBox="1"/>
          <p:nvPr/>
        </p:nvSpPr>
        <p:spPr>
          <a:xfrm>
            <a:off x="250751" y="1231682"/>
            <a:ext cx="8538127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/>
              <a:t>Social determinants of health:</a:t>
            </a:r>
            <a:r>
              <a:rPr lang="en-US" sz="4000" b="1" dirty="0">
                <a:ea typeface="+mn-lt"/>
                <a:cs typeface="+mn-lt"/>
              </a:rPr>
              <a:t> </a:t>
            </a:r>
            <a:endParaRPr lang="en-US" sz="400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the conditions in which people are born, grow, live, work and age, and people’s </a:t>
            </a:r>
            <a:r>
              <a:rPr lang="en-US" sz="3200" b="1" dirty="0">
                <a:ea typeface="+mn-lt"/>
                <a:cs typeface="+mn-lt"/>
              </a:rPr>
              <a:t>access</a:t>
            </a:r>
            <a:r>
              <a:rPr lang="en-US" sz="3200" dirty="0">
                <a:ea typeface="+mn-lt"/>
                <a:cs typeface="+mn-lt"/>
              </a:rPr>
              <a:t> to power, money and resources have a powerful influence on health inequities (WHO). 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53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6448-C3F7-1F49-7AF3-74CB087F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D0449-291B-DD4E-F29E-35C278AC0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7DE40-A85C-4A2D-814C-ED59D3F42159}"/>
              </a:ext>
            </a:extLst>
          </p:cNvPr>
          <p:cNvSpPr txBox="1"/>
          <p:nvPr/>
        </p:nvSpPr>
        <p:spPr>
          <a:xfrm>
            <a:off x="250751" y="307757"/>
            <a:ext cx="853812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/>
              <a:t>Prevalence of diabetes by race and ethnicity</a:t>
            </a:r>
            <a:endParaRPr lang="en-US" sz="3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B366CD-BA01-D0B0-1CEE-FCFA92DAB2CE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900115"/>
          <a:ext cx="7557632" cy="41052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78816">
                  <a:extLst>
                    <a:ext uri="{9D8B030D-6E8A-4147-A177-3AD203B41FA5}">
                      <a16:colId xmlns:a16="http://schemas.microsoft.com/office/drawing/2014/main" val="1451874108"/>
                    </a:ext>
                  </a:extLst>
                </a:gridCol>
                <a:gridCol w="3778816">
                  <a:extLst>
                    <a:ext uri="{9D8B030D-6E8A-4147-A177-3AD203B41FA5}">
                      <a16:colId xmlns:a16="http://schemas.microsoft.com/office/drawing/2014/main" val="3629053907"/>
                    </a:ext>
                  </a:extLst>
                </a:gridCol>
              </a:tblGrid>
              <a:tr h="49032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>
                          <a:effectLst/>
                        </a:rPr>
                        <a:t>Race and Ethnicity Subgroup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402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>
                          <a:effectLst/>
                        </a:rPr>
                        <a:t>Total Percentage (95% CI) </a:t>
                      </a:r>
                      <a:endParaRPr lang="en-US" dirty="0">
                        <a:effectLst/>
                      </a:endParaRP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C0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2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73222"/>
                  </a:ext>
                </a:extLst>
              </a:tr>
              <a:tr h="82682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>
                          <a:effectLst/>
                        </a:rPr>
                        <a:t>American Indian or Alaska Native, non-Hispanic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80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16.0 (12.1–20.6)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202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2F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2A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36069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>
                          <a:effectLst/>
                        </a:rPr>
                        <a:t>Black, non-Hispanic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3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A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3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12.5 (11.6–13.4)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202A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A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2A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9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2727"/>
                  </a:ext>
                </a:extLst>
              </a:tr>
              <a:tr h="82682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>
                          <a:effectLst/>
                        </a:rPr>
                        <a:t>Native Hawaiian or Other Pacific Islander, non-Hispanic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803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9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3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11.7 (7.4–17.2)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A029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9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9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79717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>
                          <a:effectLst/>
                        </a:rPr>
                        <a:t>Asian, non-Hispanic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E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9.2 (8.2–10.4)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C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42769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effectLst/>
                        </a:rPr>
                        <a:t>Hispanic</a:t>
                      </a:r>
                    </a:p>
                  </a:txBody>
                  <a:tcPr marL="57150" marR="57150" marT="57150" marB="57150" anchor="ctr">
                    <a:lnL w="9524">
                      <a:solidFill>
                        <a:srgbClr val="E02D8E"/>
                      </a:solidFill>
                    </a:lnL>
                    <a:lnR w="9524">
                      <a:solidFill>
                        <a:srgbClr val="C02D8E"/>
                      </a:solidFill>
                    </a:lnR>
                    <a:lnT w="9525" cap="flat" cmpd="sng" algn="ctr">
                      <a:solidFill>
                        <a:srgbClr val="E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E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10.3 (9.4-11.1)</a:t>
                      </a:r>
                    </a:p>
                  </a:txBody>
                  <a:tcPr marL="57150" marR="57150" marT="57150" marB="57150" anchor="ctr">
                    <a:lnL w="9524">
                      <a:solidFill>
                        <a:srgbClr val="C02D8E"/>
                      </a:solidFill>
                    </a:lnL>
                    <a:lnR w="9524">
                      <a:solidFill>
                        <a:srgbClr val="C02D8E"/>
                      </a:solidFill>
                    </a:lnR>
                    <a:lnT w="9525" cap="flat" cmpd="sng" algn="ctr">
                      <a:solidFill>
                        <a:srgbClr val="C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C02D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63439"/>
                  </a:ext>
                </a:extLst>
              </a:tr>
              <a:tr h="49032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effectLst/>
                        </a:rPr>
                        <a:t>White, non-Hispanic</a:t>
                      </a:r>
                    </a:p>
                  </a:txBody>
                  <a:tcPr marL="57150" marR="57150" marT="57150" marB="57150" anchor="ctr">
                    <a:lnL w="9524">
                      <a:solidFill>
                        <a:srgbClr val="E02D8E"/>
                      </a:solidFill>
                    </a:lnL>
                    <a:lnR w="9524">
                      <a:solidFill>
                        <a:srgbClr val="C02D8E"/>
                      </a:solidFill>
                    </a:lnR>
                    <a:lnT w="9524">
                      <a:solidFill>
                        <a:srgbClr val="E02D8E"/>
                      </a:solidFill>
                    </a:lnT>
                    <a:lnB w="9524">
                      <a:solidFill>
                        <a:srgbClr val="E02D8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8.5 (8.2-8.8)</a:t>
                      </a:r>
                    </a:p>
                  </a:txBody>
                  <a:tcPr marL="57150" marR="57150" marT="57150" marB="57150" anchor="ctr">
                    <a:lnL w="9524">
                      <a:solidFill>
                        <a:srgbClr val="C02D8E"/>
                      </a:solidFill>
                    </a:lnL>
                    <a:lnR w="9524">
                      <a:solidFill>
                        <a:srgbClr val="C02D8E"/>
                      </a:solidFill>
                    </a:lnR>
                    <a:lnT w="9524">
                      <a:solidFill>
                        <a:srgbClr val="C02D8E"/>
                      </a:solidFill>
                    </a:lnT>
                    <a:lnB w="9524">
                      <a:solidFill>
                        <a:srgbClr val="C02D8E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6044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0A72DE9-28ED-AFB7-F9F5-98982B32F6AD}"/>
              </a:ext>
            </a:extLst>
          </p:cNvPr>
          <p:cNvSpPr txBox="1"/>
          <p:nvPr/>
        </p:nvSpPr>
        <p:spPr>
          <a:xfrm>
            <a:off x="805520" y="915526"/>
            <a:ext cx="71996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Crude prevalence of </a:t>
            </a:r>
            <a:r>
              <a:rPr lang="en-US" b="1" dirty="0"/>
              <a:t>diagnosed diabetes</a:t>
            </a:r>
            <a:r>
              <a:rPr lang="en-US" dirty="0"/>
              <a:t> by detailed race and ethnicity among adults aged 18 years or older, USA 2019-2021 (CDC, 2024)</a:t>
            </a:r>
          </a:p>
        </p:txBody>
      </p:sp>
    </p:spTree>
    <p:extLst>
      <p:ext uri="{BB962C8B-B14F-4D97-AF65-F5344CB8AC3E}">
        <p14:creationId xmlns:p14="http://schemas.microsoft.com/office/powerpoint/2010/main" val="283581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colored bars">
            <a:extLst>
              <a:ext uri="{FF2B5EF4-FFF2-40B4-BE49-F238E27FC236}">
                <a16:creationId xmlns:a16="http://schemas.microsoft.com/office/drawing/2014/main" id="{EA39A3DF-13CA-3E8A-B830-E11F30EA5F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" y="2019208"/>
            <a:ext cx="7607469" cy="3840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48DEB4-E709-D478-37F2-F0D9AE245219}"/>
              </a:ext>
            </a:extLst>
          </p:cNvPr>
          <p:cNvSpPr txBox="1"/>
          <p:nvPr/>
        </p:nvSpPr>
        <p:spPr>
          <a:xfrm>
            <a:off x="795995" y="898185"/>
            <a:ext cx="774327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Table: Prevalence and number of US adults with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cardiovascular disease and stroke 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in 2020 and 2050, by race and ethnicity. Bars represent estimated prevalence and number in 2020 and 2050 (Joynt Maddox et al., 2024)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D8127-B5D6-A935-ABBC-470EC793E862}"/>
              </a:ext>
            </a:extLst>
          </p:cNvPr>
          <p:cNvSpPr txBox="1"/>
          <p:nvPr/>
        </p:nvSpPr>
        <p:spPr>
          <a:xfrm>
            <a:off x="250751" y="307757"/>
            <a:ext cx="853812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/>
              <a:t>Prevalence of CVD by race and ethnicity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455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033E0-CE9B-7563-003E-EE96ECFA2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3A247-0033-1C6B-D9A1-075F6A63B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F42E0-8768-F94A-716D-674566CB949D}"/>
              </a:ext>
            </a:extLst>
          </p:cNvPr>
          <p:cNvSpPr txBox="1"/>
          <p:nvPr/>
        </p:nvSpPr>
        <p:spPr>
          <a:xfrm>
            <a:off x="412676" y="374432"/>
            <a:ext cx="817617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The Burden of Chronic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247E2-7B26-2D43-5A2E-38B2CCE0C953}"/>
              </a:ext>
            </a:extLst>
          </p:cNvPr>
          <p:cNvSpPr txBox="1"/>
          <p:nvPr/>
        </p:nvSpPr>
        <p:spPr>
          <a:xfrm>
            <a:off x="309155" y="1023901"/>
            <a:ext cx="8589316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/>
              <a:t>Global Mortality</a:t>
            </a:r>
            <a:endParaRPr lang="en-US" dirty="0"/>
          </a:p>
          <a:p>
            <a:pPr marL="342900" indent="-342900">
              <a:buFont typeface="Calibri"/>
              <a:buChar char="-"/>
            </a:pPr>
            <a:r>
              <a:rPr lang="en-US" sz="2400" dirty="0"/>
              <a:t>Combined cost of </a:t>
            </a:r>
            <a:r>
              <a:rPr lang="en-US" sz="2400" b="1" dirty="0"/>
              <a:t>diabetes and kidney disease due to diabetes</a:t>
            </a:r>
            <a:r>
              <a:rPr lang="en-US" sz="2400" dirty="0"/>
              <a:t>: </a:t>
            </a:r>
            <a:r>
              <a:rPr lang="en-US" sz="2400" b="1" dirty="0"/>
              <a:t>2.13 million deaths in 2021</a:t>
            </a:r>
            <a:r>
              <a:rPr lang="en-US" sz="2400" dirty="0"/>
              <a:t> (47% before the age of 70) (WHO, 2024)</a:t>
            </a:r>
          </a:p>
          <a:p>
            <a:pPr marL="342900" indent="-342900">
              <a:buFont typeface="Calibri"/>
              <a:buChar char="-"/>
            </a:pPr>
            <a:r>
              <a:rPr lang="en-US" sz="2400" dirty="0"/>
              <a:t>CVD: </a:t>
            </a:r>
            <a:r>
              <a:rPr lang="en-US" sz="2400" b="1" dirty="0"/>
              <a:t>19.2 million deaths in 2023</a:t>
            </a:r>
            <a:r>
              <a:rPr lang="en-US" sz="2400" dirty="0"/>
              <a:t> (American College of Cardiology, 2025)</a:t>
            </a:r>
          </a:p>
          <a:p>
            <a:pPr marL="342900" indent="-342900">
              <a:buFont typeface="Calibri"/>
              <a:buChar char="-"/>
            </a:pPr>
            <a:endParaRPr lang="en-US" sz="2400" dirty="0"/>
          </a:p>
          <a:p>
            <a:r>
              <a:rPr lang="en-US" sz="2400" u="sng" dirty="0"/>
              <a:t>United States</a:t>
            </a:r>
          </a:p>
          <a:p>
            <a:pPr marL="342900" indent="-342900">
              <a:buFont typeface="Calibri"/>
              <a:buChar char="-"/>
            </a:pPr>
            <a:r>
              <a:rPr lang="en-US" sz="2400" dirty="0"/>
              <a:t>Diabetes: </a:t>
            </a:r>
            <a:r>
              <a:rPr lang="en-US" sz="2400" b="1" dirty="0"/>
              <a:t>103,294 deaths in 2021</a:t>
            </a:r>
            <a:r>
              <a:rPr lang="en-US" sz="2400" dirty="0"/>
              <a:t> (8th leading cause of death) (American Diabetes Association, 2023)</a:t>
            </a:r>
          </a:p>
          <a:p>
            <a:pPr marL="342900" indent="-342900">
              <a:buFont typeface="Calibri"/>
              <a:buChar char="-"/>
            </a:pPr>
            <a:r>
              <a:rPr lang="en-US" sz="2400" dirty="0"/>
              <a:t>CVD: </a:t>
            </a:r>
            <a:r>
              <a:rPr lang="en-US" sz="2400" b="1" dirty="0"/>
              <a:t>941,652 deaths in 2021 </a:t>
            </a:r>
            <a:r>
              <a:rPr lang="en-US" sz="2400" dirty="0"/>
              <a:t>(American Heart Association, 2025)</a:t>
            </a:r>
            <a:endParaRPr lang="en-US" dirty="0"/>
          </a:p>
          <a:p>
            <a:endParaRPr lang="en-US" b="1" dirty="0"/>
          </a:p>
          <a:p>
            <a:endParaRPr lang="en-US" u="sng" dirty="0"/>
          </a:p>
          <a:p>
            <a:pPr marL="285750" indent="-285750">
              <a:buFont typeface="Calibri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3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1176</Words>
  <Application>Microsoft Office PowerPoint</Application>
  <PresentationFormat>Widescreen</PresentationFormat>
  <Paragraphs>250</Paragraphs>
  <Slides>31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Culinary Medicine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Cardiovascular Disease (CVD) – an umbrella term</vt:lpstr>
      <vt:lpstr>Cardiovascular Disease - Etiology</vt:lpstr>
      <vt:lpstr>Hypertension - Pathophysiology</vt:lpstr>
      <vt:lpstr>Atherosclerosis - Pathophysiology</vt:lpstr>
      <vt:lpstr>Atherosclerosis – Summary of onset</vt:lpstr>
      <vt:lpstr>Cardiovascular Disease and Nutrition</vt:lpstr>
      <vt:lpstr>What are polyphenols?</vt:lpstr>
      <vt:lpstr>Cardiovascular Disease and Nutrition continued</vt:lpstr>
      <vt:lpstr>PowerPoint Presentation</vt:lpstr>
      <vt:lpstr>Cardiometabolic health and dairy consumption</vt:lpstr>
      <vt:lpstr>PowerPoint Presentation</vt:lpstr>
      <vt:lpstr>PowerPoint Presentation</vt:lpstr>
      <vt:lpstr>PowerPoint Presentation</vt:lpstr>
      <vt:lpstr>PowerPoint Presentation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Stroppel, Kathryn D</dc:creator>
  <cp:lastModifiedBy>Stroppel, Kathryn D</cp:lastModifiedBy>
  <cp:revision>3857</cp:revision>
  <dcterms:created xsi:type="dcterms:W3CDTF">2025-07-16T23:45:16Z</dcterms:created>
  <dcterms:modified xsi:type="dcterms:W3CDTF">2025-10-30T18:05:47Z</dcterms:modified>
</cp:coreProperties>
</file>